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handoutMasterIdLst>
    <p:handoutMasterId r:id="rId19"/>
  </p:handoutMasterIdLst>
  <p:sldIdLst>
    <p:sldId id="256" r:id="rId2"/>
    <p:sldId id="272" r:id="rId3"/>
    <p:sldId id="270" r:id="rId4"/>
    <p:sldId id="271" r:id="rId5"/>
    <p:sldId id="257" r:id="rId6"/>
    <p:sldId id="258" r:id="rId7"/>
    <p:sldId id="268" r:id="rId8"/>
    <p:sldId id="262" r:id="rId9"/>
    <p:sldId id="260" r:id="rId10"/>
    <p:sldId id="264" r:id="rId11"/>
    <p:sldId id="265" r:id="rId12"/>
    <p:sldId id="259" r:id="rId13"/>
    <p:sldId id="263" r:id="rId14"/>
    <p:sldId id="266" r:id="rId15"/>
    <p:sldId id="269" r:id="rId16"/>
    <p:sldId id="273" r:id="rId17"/>
  </p:sldIdLst>
  <p:sldSz cx="9144000" cy="6858000" type="screen4x3"/>
  <p:notesSz cx="6794500" cy="9906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00"/>
    <a:srgbClr val="0000FF"/>
    <a:srgbClr val="660066"/>
    <a:srgbClr val="FF9933"/>
    <a:srgbClr val="FFFFCC"/>
    <a:srgbClr val="333333"/>
    <a:srgbClr val="66FF66"/>
    <a:srgbClr val="00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912" autoAdjust="0"/>
    <p:restoredTop sz="94660"/>
  </p:normalViewPr>
  <p:slideViewPr>
    <p:cSldViewPr>
      <p:cViewPr>
        <p:scale>
          <a:sx n="70" d="100"/>
          <a:sy n="70" d="100"/>
        </p:scale>
        <p:origin x="-1248" y="-4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0A6DAE7-D436-4906-816D-05123552B4FD}" type="doc">
      <dgm:prSet loTypeId="urn:microsoft.com/office/officeart/2009/layout/CircleArrowProcess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27F513F7-2143-478C-8EC7-3E61EDCE7439}">
      <dgm:prSet phldrT="[Text]" custT="1"/>
      <dgm:spPr/>
      <dgm:t>
        <a:bodyPr/>
        <a:lstStyle/>
        <a:p>
          <a:r>
            <a:rPr lang="en-GB" sz="2000" b="1" i="0" dirty="0" smtClean="0">
              <a:solidFill>
                <a:schemeClr val="accent6">
                  <a:lumMod val="50000"/>
                </a:schemeClr>
              </a:solidFill>
            </a:rPr>
            <a:t>Socio-technical management perspectives</a:t>
          </a:r>
          <a:endParaRPr lang="en-GB" sz="2000" b="1" i="0" dirty="0">
            <a:solidFill>
              <a:schemeClr val="accent6">
                <a:lumMod val="50000"/>
              </a:schemeClr>
            </a:solidFill>
          </a:endParaRPr>
        </a:p>
      </dgm:t>
    </dgm:pt>
    <dgm:pt modelId="{AFCB7B30-9839-430B-B0A2-6398CA0AC6A5}" type="parTrans" cxnId="{54739AFF-CAB1-492F-A43D-84C88AB56B69}">
      <dgm:prSet/>
      <dgm:spPr/>
      <dgm:t>
        <a:bodyPr/>
        <a:lstStyle/>
        <a:p>
          <a:endParaRPr lang="en-GB"/>
        </a:p>
      </dgm:t>
    </dgm:pt>
    <dgm:pt modelId="{69444249-BAEE-480B-954A-DD8D3DFA26FF}" type="sibTrans" cxnId="{54739AFF-CAB1-492F-A43D-84C88AB56B69}">
      <dgm:prSet/>
      <dgm:spPr/>
      <dgm:t>
        <a:bodyPr/>
        <a:lstStyle/>
        <a:p>
          <a:endParaRPr lang="en-GB"/>
        </a:p>
      </dgm:t>
    </dgm:pt>
    <dgm:pt modelId="{21C85AF5-8FC0-41E8-991E-6279A17D8EFD}">
      <dgm:prSet phldrT="[Text]" custT="1"/>
      <dgm:spPr/>
      <dgm:t>
        <a:bodyPr/>
        <a:lstStyle/>
        <a:p>
          <a:r>
            <a:rPr lang="en-GB" sz="2000" b="1" dirty="0" smtClean="0">
              <a:solidFill>
                <a:schemeClr val="accent6">
                  <a:lumMod val="50000"/>
                </a:schemeClr>
              </a:solidFill>
            </a:rPr>
            <a:t>Information systems perspectives</a:t>
          </a:r>
          <a:endParaRPr lang="en-GB" sz="2000" b="1" dirty="0">
            <a:solidFill>
              <a:schemeClr val="accent6">
                <a:lumMod val="50000"/>
              </a:schemeClr>
            </a:solidFill>
          </a:endParaRPr>
        </a:p>
      </dgm:t>
    </dgm:pt>
    <dgm:pt modelId="{33E8BF94-94DD-431C-B0AD-BDC508903D33}" type="parTrans" cxnId="{EC7439C6-ABDD-48D8-B3C4-B7528B2F408C}">
      <dgm:prSet/>
      <dgm:spPr/>
      <dgm:t>
        <a:bodyPr/>
        <a:lstStyle/>
        <a:p>
          <a:endParaRPr lang="en-GB"/>
        </a:p>
      </dgm:t>
    </dgm:pt>
    <dgm:pt modelId="{98B2EE97-AC03-415A-B117-C929C3A484DA}" type="sibTrans" cxnId="{EC7439C6-ABDD-48D8-B3C4-B7528B2F408C}">
      <dgm:prSet/>
      <dgm:spPr/>
      <dgm:t>
        <a:bodyPr/>
        <a:lstStyle/>
        <a:p>
          <a:endParaRPr lang="en-GB"/>
        </a:p>
      </dgm:t>
    </dgm:pt>
    <dgm:pt modelId="{FA97253A-E54C-49AE-A04A-6437C92BC1A2}">
      <dgm:prSet phldrT="[Text]" custT="1"/>
      <dgm:spPr/>
      <dgm:t>
        <a:bodyPr/>
        <a:lstStyle/>
        <a:p>
          <a:r>
            <a:rPr lang="en-GB" sz="2000" b="1" dirty="0" smtClean="0">
              <a:solidFill>
                <a:schemeClr val="accent6">
                  <a:lumMod val="50000"/>
                </a:schemeClr>
              </a:solidFill>
            </a:rPr>
            <a:t>Research practice perspectives</a:t>
          </a:r>
          <a:endParaRPr lang="en-GB" sz="2000" b="1" dirty="0">
            <a:solidFill>
              <a:schemeClr val="accent6">
                <a:lumMod val="50000"/>
              </a:schemeClr>
            </a:solidFill>
          </a:endParaRPr>
        </a:p>
      </dgm:t>
    </dgm:pt>
    <dgm:pt modelId="{A4E0EAE4-7220-43BE-9B7C-782E217B93A0}" type="parTrans" cxnId="{DAF62094-E3E5-4D2B-B89F-2A254C6896AC}">
      <dgm:prSet/>
      <dgm:spPr/>
      <dgm:t>
        <a:bodyPr/>
        <a:lstStyle/>
        <a:p>
          <a:endParaRPr lang="en-GB"/>
        </a:p>
      </dgm:t>
    </dgm:pt>
    <dgm:pt modelId="{55946068-AEF4-406F-9A93-1C3F18F71B1D}" type="sibTrans" cxnId="{DAF62094-E3E5-4D2B-B89F-2A254C6896AC}">
      <dgm:prSet/>
      <dgm:spPr/>
      <dgm:t>
        <a:bodyPr/>
        <a:lstStyle/>
        <a:p>
          <a:endParaRPr lang="en-GB"/>
        </a:p>
      </dgm:t>
    </dgm:pt>
    <dgm:pt modelId="{C377E770-0C4A-428D-9147-A93219531948}" type="pres">
      <dgm:prSet presAssocID="{D0A6DAE7-D436-4906-816D-05123552B4FD}" presName="Name0" presStyleCnt="0">
        <dgm:presLayoutVars>
          <dgm:chMax val="7"/>
          <dgm:chPref val="7"/>
          <dgm:dir/>
          <dgm:animLvl val="lvl"/>
        </dgm:presLayoutVars>
      </dgm:prSet>
      <dgm:spPr/>
      <dgm:t>
        <a:bodyPr/>
        <a:lstStyle/>
        <a:p>
          <a:endParaRPr lang="en-GB"/>
        </a:p>
      </dgm:t>
    </dgm:pt>
    <dgm:pt modelId="{6FC5F0EA-1F0B-4F3C-A1FE-EADCEF3AB0D4}" type="pres">
      <dgm:prSet presAssocID="{27F513F7-2143-478C-8EC7-3E61EDCE7439}" presName="Accent1" presStyleCnt="0"/>
      <dgm:spPr/>
    </dgm:pt>
    <dgm:pt modelId="{4C9E0105-A66B-44E7-80A1-626E4F3E0505}" type="pres">
      <dgm:prSet presAssocID="{27F513F7-2143-478C-8EC7-3E61EDCE7439}" presName="Accent" presStyleLbl="node1" presStyleIdx="0" presStyleCnt="3" custLinFactNeighborX="-3416" custLinFactNeighborY="-488"/>
      <dgm:spPr/>
    </dgm:pt>
    <dgm:pt modelId="{0096E2E9-31C9-45F3-BE3E-965A025E5149}" type="pres">
      <dgm:prSet presAssocID="{27F513F7-2143-478C-8EC7-3E61EDCE7439}" presName="Parent1" presStyleLbl="revTx" presStyleIdx="0" presStyleCnt="3" custScaleX="118464" custLinFactNeighborX="-6347" custLinFactNeighborY="-6003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16414D53-F6F0-4981-A5E0-8A1C48F7D371}" type="pres">
      <dgm:prSet presAssocID="{21C85AF5-8FC0-41E8-991E-6279A17D8EFD}" presName="Accent2" presStyleCnt="0"/>
      <dgm:spPr/>
    </dgm:pt>
    <dgm:pt modelId="{BE4163E1-5C6B-402E-9774-78824454FC9E}" type="pres">
      <dgm:prSet presAssocID="{21C85AF5-8FC0-41E8-991E-6279A17D8EFD}" presName="Accent" presStyleLbl="node1" presStyleIdx="1" presStyleCnt="3" custLinFactNeighborX="-8296" custLinFactNeighborY="5368"/>
      <dgm:spPr/>
    </dgm:pt>
    <dgm:pt modelId="{C2A02399-1928-4337-B123-BAE83995D4E8}" type="pres">
      <dgm:prSet presAssocID="{21C85AF5-8FC0-41E8-991E-6279A17D8EFD}" presName="Parent2" presStyleLbl="revTx" presStyleIdx="1" presStyleCnt="3" custScaleX="124437" custLinFactNeighborX="-15804" custLinFactNeighborY="-1729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9B328847-5D90-4A8F-9FB5-B7B4C258C38F}" type="pres">
      <dgm:prSet presAssocID="{FA97253A-E54C-49AE-A04A-6437C92BC1A2}" presName="Accent3" presStyleCnt="0"/>
      <dgm:spPr/>
    </dgm:pt>
    <dgm:pt modelId="{A662D660-C522-44D7-AFA0-DD173388A0BC}" type="pres">
      <dgm:prSet presAssocID="{FA97253A-E54C-49AE-A04A-6437C92BC1A2}" presName="Accent" presStyleLbl="node1" presStyleIdx="2" presStyleCnt="3" custLinFactNeighborX="-5680"/>
      <dgm:spPr/>
    </dgm:pt>
    <dgm:pt modelId="{560CDA20-EA85-480D-AA28-1B3CEF3148E0}" type="pres">
      <dgm:prSet presAssocID="{FA97253A-E54C-49AE-A04A-6437C92BC1A2}" presName="Parent3" presStyleLbl="revTx" presStyleIdx="2" presStyleCnt="3" custScaleX="114071" custLinFactNeighborX="-9658" custLinFactNeighborY="-5271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GB"/>
        </a:p>
      </dgm:t>
    </dgm:pt>
  </dgm:ptLst>
  <dgm:cxnLst>
    <dgm:cxn modelId="{875955FB-5A4F-4016-A2FD-23797A2D11C0}" type="presOf" srcId="{D0A6DAE7-D436-4906-816D-05123552B4FD}" destId="{C377E770-0C4A-428D-9147-A93219531948}" srcOrd="0" destOrd="0" presId="urn:microsoft.com/office/officeart/2009/layout/CircleArrowProcess"/>
    <dgm:cxn modelId="{D1004B17-6E7B-4B3D-A354-5A3DA590AAAE}" type="presOf" srcId="{27F513F7-2143-478C-8EC7-3E61EDCE7439}" destId="{0096E2E9-31C9-45F3-BE3E-965A025E5149}" srcOrd="0" destOrd="0" presId="urn:microsoft.com/office/officeart/2009/layout/CircleArrowProcess"/>
    <dgm:cxn modelId="{DAF62094-E3E5-4D2B-B89F-2A254C6896AC}" srcId="{D0A6DAE7-D436-4906-816D-05123552B4FD}" destId="{FA97253A-E54C-49AE-A04A-6437C92BC1A2}" srcOrd="2" destOrd="0" parTransId="{A4E0EAE4-7220-43BE-9B7C-782E217B93A0}" sibTransId="{55946068-AEF4-406F-9A93-1C3F18F71B1D}"/>
    <dgm:cxn modelId="{FDB7EC79-8C31-4E18-8FAA-B9C4C0ED1367}" type="presOf" srcId="{FA97253A-E54C-49AE-A04A-6437C92BC1A2}" destId="{560CDA20-EA85-480D-AA28-1B3CEF3148E0}" srcOrd="0" destOrd="0" presId="urn:microsoft.com/office/officeart/2009/layout/CircleArrowProcess"/>
    <dgm:cxn modelId="{54739AFF-CAB1-492F-A43D-84C88AB56B69}" srcId="{D0A6DAE7-D436-4906-816D-05123552B4FD}" destId="{27F513F7-2143-478C-8EC7-3E61EDCE7439}" srcOrd="0" destOrd="0" parTransId="{AFCB7B30-9839-430B-B0A2-6398CA0AC6A5}" sibTransId="{69444249-BAEE-480B-954A-DD8D3DFA26FF}"/>
    <dgm:cxn modelId="{EC7439C6-ABDD-48D8-B3C4-B7528B2F408C}" srcId="{D0A6DAE7-D436-4906-816D-05123552B4FD}" destId="{21C85AF5-8FC0-41E8-991E-6279A17D8EFD}" srcOrd="1" destOrd="0" parTransId="{33E8BF94-94DD-431C-B0AD-BDC508903D33}" sibTransId="{98B2EE97-AC03-415A-B117-C929C3A484DA}"/>
    <dgm:cxn modelId="{74291196-97CF-4E93-B429-5C0E061BF533}" type="presOf" srcId="{21C85AF5-8FC0-41E8-991E-6279A17D8EFD}" destId="{C2A02399-1928-4337-B123-BAE83995D4E8}" srcOrd="0" destOrd="0" presId="urn:microsoft.com/office/officeart/2009/layout/CircleArrowProcess"/>
    <dgm:cxn modelId="{06F7BE68-9440-41B5-9714-2B52DB84DBFF}" type="presParOf" srcId="{C377E770-0C4A-428D-9147-A93219531948}" destId="{6FC5F0EA-1F0B-4F3C-A1FE-EADCEF3AB0D4}" srcOrd="0" destOrd="0" presId="urn:microsoft.com/office/officeart/2009/layout/CircleArrowProcess"/>
    <dgm:cxn modelId="{47ACB176-DD09-467C-A864-19351CC6B22D}" type="presParOf" srcId="{6FC5F0EA-1F0B-4F3C-A1FE-EADCEF3AB0D4}" destId="{4C9E0105-A66B-44E7-80A1-626E4F3E0505}" srcOrd="0" destOrd="0" presId="urn:microsoft.com/office/officeart/2009/layout/CircleArrowProcess"/>
    <dgm:cxn modelId="{51FD10A7-7FFF-45B4-AD4C-571089EC5E11}" type="presParOf" srcId="{C377E770-0C4A-428D-9147-A93219531948}" destId="{0096E2E9-31C9-45F3-BE3E-965A025E5149}" srcOrd="1" destOrd="0" presId="urn:microsoft.com/office/officeart/2009/layout/CircleArrowProcess"/>
    <dgm:cxn modelId="{8BFA4D3F-7E1E-4FD5-B31A-537320912189}" type="presParOf" srcId="{C377E770-0C4A-428D-9147-A93219531948}" destId="{16414D53-F6F0-4981-A5E0-8A1C48F7D371}" srcOrd="2" destOrd="0" presId="urn:microsoft.com/office/officeart/2009/layout/CircleArrowProcess"/>
    <dgm:cxn modelId="{8B4B416C-0C28-432D-AD68-9F6B2FB53F0C}" type="presParOf" srcId="{16414D53-F6F0-4981-A5E0-8A1C48F7D371}" destId="{BE4163E1-5C6B-402E-9774-78824454FC9E}" srcOrd="0" destOrd="0" presId="urn:microsoft.com/office/officeart/2009/layout/CircleArrowProcess"/>
    <dgm:cxn modelId="{739F1CAB-F179-4321-9566-4CE7F0A66495}" type="presParOf" srcId="{C377E770-0C4A-428D-9147-A93219531948}" destId="{C2A02399-1928-4337-B123-BAE83995D4E8}" srcOrd="3" destOrd="0" presId="urn:microsoft.com/office/officeart/2009/layout/CircleArrowProcess"/>
    <dgm:cxn modelId="{EEF0C0D5-6A30-4DCE-8943-6D4C352E8AB5}" type="presParOf" srcId="{C377E770-0C4A-428D-9147-A93219531948}" destId="{9B328847-5D90-4A8F-9FB5-B7B4C258C38F}" srcOrd="4" destOrd="0" presId="urn:microsoft.com/office/officeart/2009/layout/CircleArrowProcess"/>
    <dgm:cxn modelId="{FEFDBAC5-DC8F-4214-8369-01E289CCAF12}" type="presParOf" srcId="{9B328847-5D90-4A8F-9FB5-B7B4C258C38F}" destId="{A662D660-C522-44D7-AFA0-DD173388A0BC}" srcOrd="0" destOrd="0" presId="urn:microsoft.com/office/officeart/2009/layout/CircleArrowProcess"/>
    <dgm:cxn modelId="{DD1F3D9B-AB59-4BF2-B2DB-35CB40D9E9C0}" type="presParOf" srcId="{C377E770-0C4A-428D-9147-A93219531948}" destId="{560CDA20-EA85-480D-AA28-1B3CEF3148E0}" srcOrd="5" destOrd="0" presId="urn:microsoft.com/office/officeart/2009/layout/CircleArrow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5D4842E-29BE-46CE-A9BF-778A75CE0F07}" type="doc">
      <dgm:prSet loTypeId="urn:microsoft.com/office/officeart/2005/8/layout/venn3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937A3682-1DE2-4B2F-B30D-23BDBECA8F37}">
      <dgm:prSet/>
      <dgm:spPr>
        <a:solidFill>
          <a:schemeClr val="accent4">
            <a:lumMod val="75000"/>
            <a:alpha val="50000"/>
          </a:schemeClr>
        </a:solidFill>
      </dgm:spPr>
      <dgm:t>
        <a:bodyPr/>
        <a:lstStyle/>
        <a:p>
          <a:pPr rtl="0"/>
          <a:r>
            <a:rPr lang="en-GB" dirty="0" smtClean="0"/>
            <a:t>50% of the engagements have senior academic champions</a:t>
          </a:r>
          <a:endParaRPr lang="en-GB" dirty="0"/>
        </a:p>
      </dgm:t>
    </dgm:pt>
    <dgm:pt modelId="{34B67D67-2CE4-4CD3-A60C-5BF26C3524A2}" type="parTrans" cxnId="{0524D857-6AF4-4AE5-964A-25A18389A1BC}">
      <dgm:prSet/>
      <dgm:spPr/>
      <dgm:t>
        <a:bodyPr/>
        <a:lstStyle/>
        <a:p>
          <a:endParaRPr lang="en-GB"/>
        </a:p>
      </dgm:t>
    </dgm:pt>
    <dgm:pt modelId="{8F76AB5C-839F-42E1-8ABA-E467CC39EFD6}" type="sibTrans" cxnId="{0524D857-6AF4-4AE5-964A-25A18389A1BC}">
      <dgm:prSet/>
      <dgm:spPr/>
      <dgm:t>
        <a:bodyPr/>
        <a:lstStyle/>
        <a:p>
          <a:endParaRPr lang="en-GB"/>
        </a:p>
      </dgm:t>
    </dgm:pt>
    <dgm:pt modelId="{AF29CD3E-B6EC-4346-AD4E-E49E9A61FC67}">
      <dgm:prSet/>
      <dgm:spPr>
        <a:solidFill>
          <a:schemeClr val="accent4">
            <a:lumMod val="60000"/>
            <a:lumOff val="40000"/>
            <a:alpha val="50000"/>
          </a:schemeClr>
        </a:solidFill>
      </dgm:spPr>
      <dgm:t>
        <a:bodyPr/>
        <a:lstStyle/>
        <a:p>
          <a:pPr rtl="0"/>
          <a:r>
            <a:rPr lang="en-GB" smtClean="0"/>
            <a:t>Team leaders</a:t>
          </a:r>
          <a:endParaRPr lang="en-GB"/>
        </a:p>
      </dgm:t>
    </dgm:pt>
    <dgm:pt modelId="{5003BB82-E748-44A2-9765-E82D0520299F}" type="parTrans" cxnId="{5EC03775-4381-4758-9B3B-D5327408A1B7}">
      <dgm:prSet/>
      <dgm:spPr/>
      <dgm:t>
        <a:bodyPr/>
        <a:lstStyle/>
        <a:p>
          <a:endParaRPr lang="en-GB"/>
        </a:p>
      </dgm:t>
    </dgm:pt>
    <dgm:pt modelId="{FA54252D-CEFE-47CF-A2E8-E5253A6F8C1B}" type="sibTrans" cxnId="{5EC03775-4381-4758-9B3B-D5327408A1B7}">
      <dgm:prSet/>
      <dgm:spPr/>
      <dgm:t>
        <a:bodyPr/>
        <a:lstStyle/>
        <a:p>
          <a:endParaRPr lang="en-GB"/>
        </a:p>
      </dgm:t>
    </dgm:pt>
    <dgm:pt modelId="{22248155-B6F4-4D0C-96A6-F3673153AB1B}">
      <dgm:prSet/>
      <dgm:spPr>
        <a:solidFill>
          <a:schemeClr val="accent4">
            <a:lumMod val="60000"/>
            <a:lumOff val="40000"/>
            <a:alpha val="50000"/>
          </a:schemeClr>
        </a:solidFill>
      </dgm:spPr>
      <dgm:t>
        <a:bodyPr/>
        <a:lstStyle/>
        <a:p>
          <a:pPr rtl="0"/>
          <a:r>
            <a:rPr lang="en-GB" dirty="0" smtClean="0"/>
            <a:t>Library – 11</a:t>
          </a:r>
          <a:endParaRPr lang="en-GB" dirty="0"/>
        </a:p>
      </dgm:t>
    </dgm:pt>
    <dgm:pt modelId="{29EB5C60-35F5-484A-B400-950FFFDE659C}" type="parTrans" cxnId="{3071FFC8-7334-4366-AB7B-CBFCDC7BC1D4}">
      <dgm:prSet/>
      <dgm:spPr/>
      <dgm:t>
        <a:bodyPr/>
        <a:lstStyle/>
        <a:p>
          <a:endParaRPr lang="en-GB"/>
        </a:p>
      </dgm:t>
    </dgm:pt>
    <dgm:pt modelId="{47676AC9-B69D-4397-9668-0E8273953202}" type="sibTrans" cxnId="{3071FFC8-7334-4366-AB7B-CBFCDC7BC1D4}">
      <dgm:prSet/>
      <dgm:spPr/>
      <dgm:t>
        <a:bodyPr/>
        <a:lstStyle/>
        <a:p>
          <a:endParaRPr lang="en-GB"/>
        </a:p>
      </dgm:t>
    </dgm:pt>
    <dgm:pt modelId="{0F9C74D4-043D-4AD7-BDB3-F7B79920EB1F}">
      <dgm:prSet/>
      <dgm:spPr>
        <a:solidFill>
          <a:schemeClr val="accent4">
            <a:lumMod val="60000"/>
            <a:lumOff val="40000"/>
            <a:alpha val="50000"/>
          </a:schemeClr>
        </a:solidFill>
      </dgm:spPr>
      <dgm:t>
        <a:bodyPr/>
        <a:lstStyle/>
        <a:p>
          <a:pPr rtl="0"/>
          <a:r>
            <a:rPr lang="en-GB" dirty="0" smtClean="0"/>
            <a:t>Research office – 7</a:t>
          </a:r>
          <a:endParaRPr lang="en-GB" dirty="0"/>
        </a:p>
      </dgm:t>
    </dgm:pt>
    <dgm:pt modelId="{48D6983A-68C2-4CAB-A046-9669ADAEF506}" type="parTrans" cxnId="{B39C1AA9-BA02-49BD-A289-10A2646D7542}">
      <dgm:prSet/>
      <dgm:spPr/>
      <dgm:t>
        <a:bodyPr/>
        <a:lstStyle/>
        <a:p>
          <a:endParaRPr lang="en-GB"/>
        </a:p>
      </dgm:t>
    </dgm:pt>
    <dgm:pt modelId="{146C63AD-6039-4876-B519-DEC518DD854D}" type="sibTrans" cxnId="{B39C1AA9-BA02-49BD-A289-10A2646D7542}">
      <dgm:prSet/>
      <dgm:spPr/>
      <dgm:t>
        <a:bodyPr/>
        <a:lstStyle/>
        <a:p>
          <a:endParaRPr lang="en-GB"/>
        </a:p>
      </dgm:t>
    </dgm:pt>
    <dgm:pt modelId="{0DD4C5CA-3A07-40A5-A6A7-375F2A365F8B}">
      <dgm:prSet/>
      <dgm:spPr>
        <a:solidFill>
          <a:schemeClr val="accent4">
            <a:lumMod val="60000"/>
            <a:lumOff val="40000"/>
            <a:alpha val="50000"/>
          </a:schemeClr>
        </a:solidFill>
      </dgm:spPr>
      <dgm:t>
        <a:bodyPr/>
        <a:lstStyle/>
        <a:p>
          <a:pPr rtl="0"/>
          <a:r>
            <a:rPr lang="en-GB" smtClean="0"/>
            <a:t>IT services – 2</a:t>
          </a:r>
          <a:endParaRPr lang="en-GB"/>
        </a:p>
      </dgm:t>
    </dgm:pt>
    <dgm:pt modelId="{152720E0-F010-44A3-98E9-93D37F8E3EB5}" type="parTrans" cxnId="{787F19C6-D7EC-4168-A6B1-3D1B349AF1E0}">
      <dgm:prSet/>
      <dgm:spPr/>
      <dgm:t>
        <a:bodyPr/>
        <a:lstStyle/>
        <a:p>
          <a:endParaRPr lang="en-GB"/>
        </a:p>
      </dgm:t>
    </dgm:pt>
    <dgm:pt modelId="{5F673705-6EA8-48AC-BE42-F2BD4260E790}" type="sibTrans" cxnId="{787F19C6-D7EC-4168-A6B1-3D1B349AF1E0}">
      <dgm:prSet/>
      <dgm:spPr/>
      <dgm:t>
        <a:bodyPr/>
        <a:lstStyle/>
        <a:p>
          <a:endParaRPr lang="en-GB"/>
        </a:p>
      </dgm:t>
    </dgm:pt>
    <dgm:pt modelId="{B75F0470-3B44-4A11-AB55-E8E1F6ED220C}">
      <dgm:prSet/>
      <dgm:spPr>
        <a:solidFill>
          <a:schemeClr val="accent4">
            <a:lumMod val="20000"/>
            <a:lumOff val="80000"/>
            <a:alpha val="50000"/>
          </a:schemeClr>
        </a:solidFill>
      </dgm:spPr>
      <dgm:t>
        <a:bodyPr/>
        <a:lstStyle/>
        <a:p>
          <a:pPr rtl="0"/>
          <a:r>
            <a:rPr lang="en-GB" dirty="0" smtClean="0"/>
            <a:t>Major support</a:t>
          </a:r>
          <a:endParaRPr lang="en-GB" dirty="0"/>
        </a:p>
      </dgm:t>
    </dgm:pt>
    <dgm:pt modelId="{B886A64F-EF16-4672-B783-F1863A9EAE0B}" type="parTrans" cxnId="{851B8085-8CBA-4C42-BC19-93B55BF3AEB5}">
      <dgm:prSet/>
      <dgm:spPr/>
      <dgm:t>
        <a:bodyPr/>
        <a:lstStyle/>
        <a:p>
          <a:endParaRPr lang="en-GB"/>
        </a:p>
      </dgm:t>
    </dgm:pt>
    <dgm:pt modelId="{2DA06ED9-48CD-4189-8884-453F106842D2}" type="sibTrans" cxnId="{851B8085-8CBA-4C42-BC19-93B55BF3AEB5}">
      <dgm:prSet/>
      <dgm:spPr/>
      <dgm:t>
        <a:bodyPr/>
        <a:lstStyle/>
        <a:p>
          <a:endParaRPr lang="en-GB"/>
        </a:p>
      </dgm:t>
    </dgm:pt>
    <dgm:pt modelId="{FAA0A12D-7854-4E29-8B77-F5300F96F7F6}">
      <dgm:prSet/>
      <dgm:spPr>
        <a:solidFill>
          <a:schemeClr val="accent4">
            <a:lumMod val="20000"/>
            <a:lumOff val="80000"/>
            <a:alpha val="50000"/>
          </a:schemeClr>
        </a:solidFill>
      </dgm:spPr>
      <dgm:t>
        <a:bodyPr/>
        <a:lstStyle/>
        <a:p>
          <a:pPr rtl="0"/>
          <a:r>
            <a:rPr lang="en-GB" dirty="0" smtClean="0"/>
            <a:t>Library – 7</a:t>
          </a:r>
          <a:endParaRPr lang="en-GB" dirty="0"/>
        </a:p>
      </dgm:t>
    </dgm:pt>
    <dgm:pt modelId="{6E8BE2D3-3DD2-4E14-9F1B-81EA1DCCBD1B}" type="parTrans" cxnId="{5EA804C4-B441-4145-A1B3-4381B9DC3951}">
      <dgm:prSet/>
      <dgm:spPr/>
      <dgm:t>
        <a:bodyPr/>
        <a:lstStyle/>
        <a:p>
          <a:endParaRPr lang="en-GB"/>
        </a:p>
      </dgm:t>
    </dgm:pt>
    <dgm:pt modelId="{D683BFF5-16E2-4D92-A70E-4B53F565E0D0}" type="sibTrans" cxnId="{5EA804C4-B441-4145-A1B3-4381B9DC3951}">
      <dgm:prSet/>
      <dgm:spPr/>
      <dgm:t>
        <a:bodyPr/>
        <a:lstStyle/>
        <a:p>
          <a:endParaRPr lang="en-GB"/>
        </a:p>
      </dgm:t>
    </dgm:pt>
    <dgm:pt modelId="{F19A19CD-CFB2-43A2-B50F-2542321D2FD8}">
      <dgm:prSet/>
      <dgm:spPr>
        <a:solidFill>
          <a:schemeClr val="accent4">
            <a:lumMod val="20000"/>
            <a:lumOff val="80000"/>
            <a:alpha val="50000"/>
          </a:schemeClr>
        </a:solidFill>
      </dgm:spPr>
      <dgm:t>
        <a:bodyPr/>
        <a:lstStyle/>
        <a:p>
          <a:pPr rtl="0"/>
          <a:r>
            <a:rPr lang="en-GB" smtClean="0"/>
            <a:t>Research office – 2</a:t>
          </a:r>
          <a:endParaRPr lang="en-GB"/>
        </a:p>
      </dgm:t>
    </dgm:pt>
    <dgm:pt modelId="{5A44C52F-748D-4B9F-926C-D1A1EE332BFA}" type="parTrans" cxnId="{0B29EC6F-5F0E-4509-8AEC-285962F299F6}">
      <dgm:prSet/>
      <dgm:spPr/>
      <dgm:t>
        <a:bodyPr/>
        <a:lstStyle/>
        <a:p>
          <a:endParaRPr lang="en-GB"/>
        </a:p>
      </dgm:t>
    </dgm:pt>
    <dgm:pt modelId="{DF5DDABE-AA53-48C4-B01A-F0C4B14B19E9}" type="sibTrans" cxnId="{0B29EC6F-5F0E-4509-8AEC-285962F299F6}">
      <dgm:prSet/>
      <dgm:spPr/>
      <dgm:t>
        <a:bodyPr/>
        <a:lstStyle/>
        <a:p>
          <a:endParaRPr lang="en-GB"/>
        </a:p>
      </dgm:t>
    </dgm:pt>
    <dgm:pt modelId="{9A714C00-170E-434E-A8AC-78C344302C45}">
      <dgm:prSet/>
      <dgm:spPr>
        <a:solidFill>
          <a:schemeClr val="accent4">
            <a:lumMod val="20000"/>
            <a:lumOff val="80000"/>
            <a:alpha val="50000"/>
          </a:schemeClr>
        </a:solidFill>
      </dgm:spPr>
      <dgm:t>
        <a:bodyPr/>
        <a:lstStyle/>
        <a:p>
          <a:pPr rtl="0"/>
          <a:r>
            <a:rPr lang="en-GB" dirty="0" smtClean="0"/>
            <a:t>IT services – 6</a:t>
          </a:r>
          <a:endParaRPr lang="en-GB" dirty="0"/>
        </a:p>
      </dgm:t>
    </dgm:pt>
    <dgm:pt modelId="{B1CA4614-82D2-4502-B490-519E84B94086}" type="parTrans" cxnId="{F7DC1FA4-3E06-4421-8CC3-7356A30B88CD}">
      <dgm:prSet/>
      <dgm:spPr/>
      <dgm:t>
        <a:bodyPr/>
        <a:lstStyle/>
        <a:p>
          <a:endParaRPr lang="en-GB"/>
        </a:p>
      </dgm:t>
    </dgm:pt>
    <dgm:pt modelId="{F0CDAD7A-70C7-48BF-92A0-A168683309C3}" type="sibTrans" cxnId="{F7DC1FA4-3E06-4421-8CC3-7356A30B88CD}">
      <dgm:prSet/>
      <dgm:spPr/>
      <dgm:t>
        <a:bodyPr/>
        <a:lstStyle/>
        <a:p>
          <a:endParaRPr lang="en-GB"/>
        </a:p>
      </dgm:t>
    </dgm:pt>
    <dgm:pt modelId="{44F07649-6806-4497-9FE1-15296E7EC800}">
      <dgm:prSet/>
      <dgm:spPr>
        <a:solidFill>
          <a:schemeClr val="accent4">
            <a:lumMod val="20000"/>
            <a:lumOff val="80000"/>
            <a:alpha val="50000"/>
          </a:schemeClr>
        </a:solidFill>
      </dgm:spPr>
      <dgm:t>
        <a:bodyPr/>
        <a:lstStyle/>
        <a:p>
          <a:pPr rtl="0"/>
          <a:r>
            <a:rPr lang="en-GB" dirty="0" smtClean="0"/>
            <a:t>Records management – 2</a:t>
          </a:r>
          <a:endParaRPr lang="en-GB" dirty="0"/>
        </a:p>
      </dgm:t>
    </dgm:pt>
    <dgm:pt modelId="{585CFEF7-85E5-48C3-AA3F-870B252CC335}" type="parTrans" cxnId="{4A8C468F-4C84-40EC-882C-F79D71CDCCC5}">
      <dgm:prSet/>
      <dgm:spPr/>
      <dgm:t>
        <a:bodyPr/>
        <a:lstStyle/>
        <a:p>
          <a:endParaRPr lang="en-GB"/>
        </a:p>
      </dgm:t>
    </dgm:pt>
    <dgm:pt modelId="{0C09D511-60C6-4FF7-A38E-ECDC46BE5894}" type="sibTrans" cxnId="{4A8C468F-4C84-40EC-882C-F79D71CDCCC5}">
      <dgm:prSet/>
      <dgm:spPr/>
      <dgm:t>
        <a:bodyPr/>
        <a:lstStyle/>
        <a:p>
          <a:endParaRPr lang="en-GB"/>
        </a:p>
      </dgm:t>
    </dgm:pt>
    <dgm:pt modelId="{5B023AEB-1CBB-4E9A-A99E-CE659EBCD15D}">
      <dgm:prSet/>
      <dgm:spPr>
        <a:solidFill>
          <a:schemeClr val="accent4">
            <a:lumMod val="20000"/>
            <a:lumOff val="80000"/>
            <a:alpha val="50000"/>
          </a:schemeClr>
        </a:solidFill>
      </dgm:spPr>
      <dgm:t>
        <a:bodyPr/>
        <a:lstStyle/>
        <a:p>
          <a:pPr rtl="0"/>
          <a:r>
            <a:rPr lang="en-GB" dirty="0" smtClean="0"/>
            <a:t>Repository management – 1</a:t>
          </a:r>
          <a:endParaRPr lang="en-GB" dirty="0"/>
        </a:p>
      </dgm:t>
    </dgm:pt>
    <dgm:pt modelId="{F4BB48C4-82E9-441A-9E1F-0AE3D3DE4EDB}" type="parTrans" cxnId="{49CFDB47-D6B4-4618-B6EA-987241DC5053}">
      <dgm:prSet/>
      <dgm:spPr/>
      <dgm:t>
        <a:bodyPr/>
        <a:lstStyle/>
        <a:p>
          <a:endParaRPr lang="en-GB"/>
        </a:p>
      </dgm:t>
    </dgm:pt>
    <dgm:pt modelId="{ABF870DF-851E-44F2-A6DC-CBCA223C2379}" type="sibTrans" cxnId="{49CFDB47-D6B4-4618-B6EA-987241DC5053}">
      <dgm:prSet/>
      <dgm:spPr/>
      <dgm:t>
        <a:bodyPr/>
        <a:lstStyle/>
        <a:p>
          <a:endParaRPr lang="en-GB"/>
        </a:p>
      </dgm:t>
    </dgm:pt>
    <dgm:pt modelId="{1C1DF7D6-16BD-4411-8FBA-F6354BA0E6AB}" type="pres">
      <dgm:prSet presAssocID="{C5D4842E-29BE-46CE-A9BF-778A75CE0F07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GB"/>
        </a:p>
      </dgm:t>
    </dgm:pt>
    <dgm:pt modelId="{0D655C5C-33E3-461B-8A4C-003935714A71}" type="pres">
      <dgm:prSet presAssocID="{937A3682-1DE2-4B2F-B30D-23BDBECA8F37}" presName="Name5" presStyleLbl="vennNode1" presStyleIdx="0" presStyleCnt="3" custLinFactNeighborX="1064" custLinFactNeighborY="-26917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E3F60047-AF9A-4B69-AE1C-F6D4113F410C}" type="pres">
      <dgm:prSet presAssocID="{8F76AB5C-839F-42E1-8ABA-E467CC39EFD6}" presName="space" presStyleCnt="0"/>
      <dgm:spPr/>
    </dgm:pt>
    <dgm:pt modelId="{84C5B51A-B2C2-4921-A9AD-2D4DE0630D38}" type="pres">
      <dgm:prSet presAssocID="{AF29CD3E-B6EC-4346-AD4E-E49E9A61FC67}" presName="Name5" presStyleLbl="venn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FAE23269-16D9-43F1-BD17-66AFDCF794D9}" type="pres">
      <dgm:prSet presAssocID="{FA54252D-CEFE-47CF-A2E8-E5253A6F8C1B}" presName="space" presStyleCnt="0"/>
      <dgm:spPr/>
    </dgm:pt>
    <dgm:pt modelId="{4C062E7D-4FF9-4CB2-91A6-0650ED5C95D0}" type="pres">
      <dgm:prSet presAssocID="{B75F0470-3B44-4A11-AB55-E8E1F6ED220C}" presName="Name5" presStyleLbl="vennNode1" presStyleIdx="2" presStyleCnt="3" custLinFactNeighborX="-1997" custLinFactNeighborY="32284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</dgm:ptLst>
  <dgm:cxnLst>
    <dgm:cxn modelId="{C458C7F4-5F2C-429F-BF9E-33E91D06A4E7}" type="presOf" srcId="{0DD4C5CA-3A07-40A5-A6A7-375F2A365F8B}" destId="{84C5B51A-B2C2-4921-A9AD-2D4DE0630D38}" srcOrd="0" destOrd="3" presId="urn:microsoft.com/office/officeart/2005/8/layout/venn3"/>
    <dgm:cxn modelId="{49CFDB47-D6B4-4618-B6EA-987241DC5053}" srcId="{B75F0470-3B44-4A11-AB55-E8E1F6ED220C}" destId="{5B023AEB-1CBB-4E9A-A99E-CE659EBCD15D}" srcOrd="4" destOrd="0" parTransId="{F4BB48C4-82E9-441A-9E1F-0AE3D3DE4EDB}" sibTransId="{ABF870DF-851E-44F2-A6DC-CBCA223C2379}"/>
    <dgm:cxn modelId="{A780A935-E47E-462A-B43D-1B2C0A537040}" type="presOf" srcId="{C5D4842E-29BE-46CE-A9BF-778A75CE0F07}" destId="{1C1DF7D6-16BD-4411-8FBA-F6354BA0E6AB}" srcOrd="0" destOrd="0" presId="urn:microsoft.com/office/officeart/2005/8/layout/venn3"/>
    <dgm:cxn modelId="{CC7F4747-3DD9-4F49-909D-77F9AE7BD8B9}" type="presOf" srcId="{937A3682-1DE2-4B2F-B30D-23BDBECA8F37}" destId="{0D655C5C-33E3-461B-8A4C-003935714A71}" srcOrd="0" destOrd="0" presId="urn:microsoft.com/office/officeart/2005/8/layout/venn3"/>
    <dgm:cxn modelId="{E88A464E-516A-4E2D-A1CC-C201F637F63E}" type="presOf" srcId="{B75F0470-3B44-4A11-AB55-E8E1F6ED220C}" destId="{4C062E7D-4FF9-4CB2-91A6-0650ED5C95D0}" srcOrd="0" destOrd="0" presId="urn:microsoft.com/office/officeart/2005/8/layout/venn3"/>
    <dgm:cxn modelId="{10F95F40-2B1A-4648-9992-CC86BC2337BA}" type="presOf" srcId="{0F9C74D4-043D-4AD7-BDB3-F7B79920EB1F}" destId="{84C5B51A-B2C2-4921-A9AD-2D4DE0630D38}" srcOrd="0" destOrd="2" presId="urn:microsoft.com/office/officeart/2005/8/layout/venn3"/>
    <dgm:cxn modelId="{4A8C468F-4C84-40EC-882C-F79D71CDCCC5}" srcId="{B75F0470-3B44-4A11-AB55-E8E1F6ED220C}" destId="{44F07649-6806-4497-9FE1-15296E7EC800}" srcOrd="3" destOrd="0" parTransId="{585CFEF7-85E5-48C3-AA3F-870B252CC335}" sibTransId="{0C09D511-60C6-4FF7-A38E-ECDC46BE5894}"/>
    <dgm:cxn modelId="{0B29EC6F-5F0E-4509-8AEC-285962F299F6}" srcId="{B75F0470-3B44-4A11-AB55-E8E1F6ED220C}" destId="{F19A19CD-CFB2-43A2-B50F-2542321D2FD8}" srcOrd="1" destOrd="0" parTransId="{5A44C52F-748D-4B9F-926C-D1A1EE332BFA}" sibTransId="{DF5DDABE-AA53-48C4-B01A-F0C4B14B19E9}"/>
    <dgm:cxn modelId="{3071FFC8-7334-4366-AB7B-CBFCDC7BC1D4}" srcId="{AF29CD3E-B6EC-4346-AD4E-E49E9A61FC67}" destId="{22248155-B6F4-4D0C-96A6-F3673153AB1B}" srcOrd="0" destOrd="0" parTransId="{29EB5C60-35F5-484A-B400-950FFFDE659C}" sibTransId="{47676AC9-B69D-4397-9668-0E8273953202}"/>
    <dgm:cxn modelId="{0524D857-6AF4-4AE5-964A-25A18389A1BC}" srcId="{C5D4842E-29BE-46CE-A9BF-778A75CE0F07}" destId="{937A3682-1DE2-4B2F-B30D-23BDBECA8F37}" srcOrd="0" destOrd="0" parTransId="{34B67D67-2CE4-4CD3-A60C-5BF26C3524A2}" sibTransId="{8F76AB5C-839F-42E1-8ABA-E467CC39EFD6}"/>
    <dgm:cxn modelId="{FF228E65-DEBF-4DB8-97D8-5B607BC42794}" type="presOf" srcId="{44F07649-6806-4497-9FE1-15296E7EC800}" destId="{4C062E7D-4FF9-4CB2-91A6-0650ED5C95D0}" srcOrd="0" destOrd="4" presId="urn:microsoft.com/office/officeart/2005/8/layout/venn3"/>
    <dgm:cxn modelId="{5EA804C4-B441-4145-A1B3-4381B9DC3951}" srcId="{B75F0470-3B44-4A11-AB55-E8E1F6ED220C}" destId="{FAA0A12D-7854-4E29-8B77-F5300F96F7F6}" srcOrd="0" destOrd="0" parTransId="{6E8BE2D3-3DD2-4E14-9F1B-81EA1DCCBD1B}" sibTransId="{D683BFF5-16E2-4D92-A70E-4B53F565E0D0}"/>
    <dgm:cxn modelId="{5EC03775-4381-4758-9B3B-D5327408A1B7}" srcId="{C5D4842E-29BE-46CE-A9BF-778A75CE0F07}" destId="{AF29CD3E-B6EC-4346-AD4E-E49E9A61FC67}" srcOrd="1" destOrd="0" parTransId="{5003BB82-E748-44A2-9765-E82D0520299F}" sibTransId="{FA54252D-CEFE-47CF-A2E8-E5253A6F8C1B}"/>
    <dgm:cxn modelId="{5000DB9F-C8A7-4922-9F13-78B7DF835513}" type="presOf" srcId="{F19A19CD-CFB2-43A2-B50F-2542321D2FD8}" destId="{4C062E7D-4FF9-4CB2-91A6-0650ED5C95D0}" srcOrd="0" destOrd="2" presId="urn:microsoft.com/office/officeart/2005/8/layout/venn3"/>
    <dgm:cxn modelId="{2E6E1A60-C545-4A2E-A0A5-9129F7EB3AEF}" type="presOf" srcId="{22248155-B6F4-4D0C-96A6-F3673153AB1B}" destId="{84C5B51A-B2C2-4921-A9AD-2D4DE0630D38}" srcOrd="0" destOrd="1" presId="urn:microsoft.com/office/officeart/2005/8/layout/venn3"/>
    <dgm:cxn modelId="{7F217FB4-E8B3-4B80-A8BC-6911CCB1A338}" type="presOf" srcId="{AF29CD3E-B6EC-4346-AD4E-E49E9A61FC67}" destId="{84C5B51A-B2C2-4921-A9AD-2D4DE0630D38}" srcOrd="0" destOrd="0" presId="urn:microsoft.com/office/officeart/2005/8/layout/venn3"/>
    <dgm:cxn modelId="{64A3D75E-E173-4802-BD77-175011E278DE}" type="presOf" srcId="{5B023AEB-1CBB-4E9A-A99E-CE659EBCD15D}" destId="{4C062E7D-4FF9-4CB2-91A6-0650ED5C95D0}" srcOrd="0" destOrd="5" presId="urn:microsoft.com/office/officeart/2005/8/layout/venn3"/>
    <dgm:cxn modelId="{C4CD1BBD-5E18-4213-ABDA-8A81EB77D4CD}" type="presOf" srcId="{9A714C00-170E-434E-A8AC-78C344302C45}" destId="{4C062E7D-4FF9-4CB2-91A6-0650ED5C95D0}" srcOrd="0" destOrd="3" presId="urn:microsoft.com/office/officeart/2005/8/layout/venn3"/>
    <dgm:cxn modelId="{C3C92201-57EB-4FBE-9431-46F89370576D}" type="presOf" srcId="{FAA0A12D-7854-4E29-8B77-F5300F96F7F6}" destId="{4C062E7D-4FF9-4CB2-91A6-0650ED5C95D0}" srcOrd="0" destOrd="1" presId="urn:microsoft.com/office/officeart/2005/8/layout/venn3"/>
    <dgm:cxn modelId="{F7DC1FA4-3E06-4421-8CC3-7356A30B88CD}" srcId="{B75F0470-3B44-4A11-AB55-E8E1F6ED220C}" destId="{9A714C00-170E-434E-A8AC-78C344302C45}" srcOrd="2" destOrd="0" parTransId="{B1CA4614-82D2-4502-B490-519E84B94086}" sibTransId="{F0CDAD7A-70C7-48BF-92A0-A168683309C3}"/>
    <dgm:cxn modelId="{851B8085-8CBA-4C42-BC19-93B55BF3AEB5}" srcId="{C5D4842E-29BE-46CE-A9BF-778A75CE0F07}" destId="{B75F0470-3B44-4A11-AB55-E8E1F6ED220C}" srcOrd="2" destOrd="0" parTransId="{B886A64F-EF16-4672-B783-F1863A9EAE0B}" sibTransId="{2DA06ED9-48CD-4189-8884-453F106842D2}"/>
    <dgm:cxn modelId="{787F19C6-D7EC-4168-A6B1-3D1B349AF1E0}" srcId="{AF29CD3E-B6EC-4346-AD4E-E49E9A61FC67}" destId="{0DD4C5CA-3A07-40A5-A6A7-375F2A365F8B}" srcOrd="2" destOrd="0" parTransId="{152720E0-F010-44A3-98E9-93D37F8E3EB5}" sibTransId="{5F673705-6EA8-48AC-BE42-F2BD4260E790}"/>
    <dgm:cxn modelId="{B39C1AA9-BA02-49BD-A289-10A2646D7542}" srcId="{AF29CD3E-B6EC-4346-AD4E-E49E9A61FC67}" destId="{0F9C74D4-043D-4AD7-BDB3-F7B79920EB1F}" srcOrd="1" destOrd="0" parTransId="{48D6983A-68C2-4CAB-A046-9669ADAEF506}" sibTransId="{146C63AD-6039-4876-B519-DEC518DD854D}"/>
    <dgm:cxn modelId="{8B286588-9D16-404C-ABCE-4F3030111493}" type="presParOf" srcId="{1C1DF7D6-16BD-4411-8FBA-F6354BA0E6AB}" destId="{0D655C5C-33E3-461B-8A4C-003935714A71}" srcOrd="0" destOrd="0" presId="urn:microsoft.com/office/officeart/2005/8/layout/venn3"/>
    <dgm:cxn modelId="{CF51844D-A31E-4093-87EB-D0F26D99147A}" type="presParOf" srcId="{1C1DF7D6-16BD-4411-8FBA-F6354BA0E6AB}" destId="{E3F60047-AF9A-4B69-AE1C-F6D4113F410C}" srcOrd="1" destOrd="0" presId="urn:microsoft.com/office/officeart/2005/8/layout/venn3"/>
    <dgm:cxn modelId="{85F8D4A9-F676-474C-BCB4-9DD749740521}" type="presParOf" srcId="{1C1DF7D6-16BD-4411-8FBA-F6354BA0E6AB}" destId="{84C5B51A-B2C2-4921-A9AD-2D4DE0630D38}" srcOrd="2" destOrd="0" presId="urn:microsoft.com/office/officeart/2005/8/layout/venn3"/>
    <dgm:cxn modelId="{0E9DC78A-9888-46A2-A7E2-DD4B6C926433}" type="presParOf" srcId="{1C1DF7D6-16BD-4411-8FBA-F6354BA0E6AB}" destId="{FAE23269-16D9-43F1-BD17-66AFDCF794D9}" srcOrd="3" destOrd="0" presId="urn:microsoft.com/office/officeart/2005/8/layout/venn3"/>
    <dgm:cxn modelId="{5EBFDAF2-E2AF-4ACF-8A43-873F94372882}" type="presParOf" srcId="{1C1DF7D6-16BD-4411-8FBA-F6354BA0E6AB}" destId="{4C062E7D-4FF9-4CB2-91A6-0650ED5C95D0}" srcOrd="4" destOrd="0" presId="urn:microsoft.com/office/officeart/2005/8/layout/venn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1F94E276-82E5-4821-A7F6-8FEAED4A2621}" type="doc">
      <dgm:prSet loTypeId="urn:microsoft.com/office/officeart/2005/8/layout/pyramid2" loCatId="pyramid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1D0516D9-A1CF-4184-9D76-11D6D180E6A5}">
      <dgm:prSet/>
      <dgm:spPr/>
      <dgm:t>
        <a:bodyPr/>
        <a:lstStyle/>
        <a:p>
          <a:pPr rtl="0"/>
          <a:r>
            <a:rPr lang="en-GB" dirty="0" smtClean="0"/>
            <a:t>Use of DCC tools (Data Asset Framework, CARDIO, DMP Online)</a:t>
          </a:r>
          <a:endParaRPr lang="en-GB" dirty="0"/>
        </a:p>
      </dgm:t>
    </dgm:pt>
    <dgm:pt modelId="{0A07E285-011C-4BE4-8AFE-F44DDC7704EE}" type="parTrans" cxnId="{6019B5E6-5FEA-4D05-82BF-5D46B6639A9D}">
      <dgm:prSet/>
      <dgm:spPr/>
      <dgm:t>
        <a:bodyPr/>
        <a:lstStyle/>
        <a:p>
          <a:endParaRPr lang="en-GB"/>
        </a:p>
      </dgm:t>
    </dgm:pt>
    <dgm:pt modelId="{CCA14744-6BCE-4769-BD74-7F0F639895EF}" type="sibTrans" cxnId="{6019B5E6-5FEA-4D05-82BF-5D46B6639A9D}">
      <dgm:prSet/>
      <dgm:spPr/>
      <dgm:t>
        <a:bodyPr/>
        <a:lstStyle/>
        <a:p>
          <a:endParaRPr lang="en-GB"/>
        </a:p>
      </dgm:t>
    </dgm:pt>
    <dgm:pt modelId="{317AE6B7-1787-4598-A586-F46A4822C109}">
      <dgm:prSet/>
      <dgm:spPr/>
      <dgm:t>
        <a:bodyPr/>
        <a:lstStyle/>
        <a:p>
          <a:pPr rtl="0"/>
          <a:r>
            <a:rPr lang="en-GB" dirty="0" smtClean="0"/>
            <a:t>Roadmap design (EPSRC)</a:t>
          </a:r>
          <a:endParaRPr lang="en-GB" dirty="0"/>
        </a:p>
      </dgm:t>
    </dgm:pt>
    <dgm:pt modelId="{D494C90B-1FD8-4B70-A1CD-191C8C4B6D56}" type="parTrans" cxnId="{AFC43012-45CB-4A54-9240-E8675E478DBF}">
      <dgm:prSet/>
      <dgm:spPr/>
      <dgm:t>
        <a:bodyPr/>
        <a:lstStyle/>
        <a:p>
          <a:endParaRPr lang="en-GB"/>
        </a:p>
      </dgm:t>
    </dgm:pt>
    <dgm:pt modelId="{FDA4F539-823E-4B33-9A80-9A6D1AFFAA1F}" type="sibTrans" cxnId="{AFC43012-45CB-4A54-9240-E8675E478DBF}">
      <dgm:prSet/>
      <dgm:spPr/>
      <dgm:t>
        <a:bodyPr/>
        <a:lstStyle/>
        <a:p>
          <a:endParaRPr lang="en-GB"/>
        </a:p>
      </dgm:t>
    </dgm:pt>
    <dgm:pt modelId="{88952B39-8AD1-4D8A-9113-95FA3B5EF282}">
      <dgm:prSet/>
      <dgm:spPr/>
      <dgm:t>
        <a:bodyPr/>
        <a:lstStyle/>
        <a:p>
          <a:pPr rtl="0"/>
          <a:r>
            <a:rPr lang="en-GB" dirty="0" smtClean="0"/>
            <a:t>Training in skills and techniques for support staff</a:t>
          </a:r>
          <a:endParaRPr lang="en-GB" dirty="0"/>
        </a:p>
      </dgm:t>
    </dgm:pt>
    <dgm:pt modelId="{6697FBD2-8037-46DF-A7DA-F2008606DBDE}" type="parTrans" cxnId="{D384A5B0-A89C-45D4-B61C-2873188FC183}">
      <dgm:prSet/>
      <dgm:spPr/>
      <dgm:t>
        <a:bodyPr/>
        <a:lstStyle/>
        <a:p>
          <a:endParaRPr lang="en-GB"/>
        </a:p>
      </dgm:t>
    </dgm:pt>
    <dgm:pt modelId="{73376D88-D53C-483D-A7C7-00A59A696EC6}" type="sibTrans" cxnId="{D384A5B0-A89C-45D4-B61C-2873188FC183}">
      <dgm:prSet/>
      <dgm:spPr/>
      <dgm:t>
        <a:bodyPr/>
        <a:lstStyle/>
        <a:p>
          <a:endParaRPr lang="en-GB"/>
        </a:p>
      </dgm:t>
    </dgm:pt>
    <dgm:pt modelId="{D65D1B47-542F-4E10-9824-505524848448}">
      <dgm:prSet/>
      <dgm:spPr/>
      <dgm:t>
        <a:bodyPr/>
        <a:lstStyle/>
        <a:p>
          <a:pPr rtl="0"/>
          <a:r>
            <a:rPr lang="en-GB" dirty="0" smtClean="0"/>
            <a:t>Policy development</a:t>
          </a:r>
          <a:endParaRPr lang="en-GB" dirty="0"/>
        </a:p>
      </dgm:t>
    </dgm:pt>
    <dgm:pt modelId="{B0F24B08-A104-4D67-8434-344EF1BA98F6}" type="parTrans" cxnId="{C17CF1DF-7594-4C8E-9114-791473A6C627}">
      <dgm:prSet/>
      <dgm:spPr/>
      <dgm:t>
        <a:bodyPr/>
        <a:lstStyle/>
        <a:p>
          <a:endParaRPr lang="en-GB"/>
        </a:p>
      </dgm:t>
    </dgm:pt>
    <dgm:pt modelId="{4E2176A8-3572-480F-9306-BF61BFDB3068}" type="sibTrans" cxnId="{C17CF1DF-7594-4C8E-9114-791473A6C627}">
      <dgm:prSet/>
      <dgm:spPr/>
      <dgm:t>
        <a:bodyPr/>
        <a:lstStyle/>
        <a:p>
          <a:endParaRPr lang="en-GB"/>
        </a:p>
      </dgm:t>
    </dgm:pt>
    <dgm:pt modelId="{1C9AD47A-36A8-40EE-B615-4099497730A5}">
      <dgm:prSet/>
      <dgm:spPr/>
      <dgm:t>
        <a:bodyPr/>
        <a:lstStyle/>
        <a:p>
          <a:pPr rtl="0"/>
          <a:r>
            <a:rPr lang="en-GB" smtClean="0"/>
            <a:t>Policy implementation</a:t>
          </a:r>
          <a:endParaRPr lang="en-GB"/>
        </a:p>
      </dgm:t>
    </dgm:pt>
    <dgm:pt modelId="{70E24B4D-7E69-4256-AEB9-563D87B1B957}" type="parTrans" cxnId="{6392249F-FF72-4279-82DD-65018D649F7B}">
      <dgm:prSet/>
      <dgm:spPr/>
      <dgm:t>
        <a:bodyPr/>
        <a:lstStyle/>
        <a:p>
          <a:endParaRPr lang="en-GB"/>
        </a:p>
      </dgm:t>
    </dgm:pt>
    <dgm:pt modelId="{D9ED5906-DE24-417C-B6B2-CF6BEE0155D7}" type="sibTrans" cxnId="{6392249F-FF72-4279-82DD-65018D649F7B}">
      <dgm:prSet/>
      <dgm:spPr/>
      <dgm:t>
        <a:bodyPr/>
        <a:lstStyle/>
        <a:p>
          <a:endParaRPr lang="en-GB"/>
        </a:p>
      </dgm:t>
    </dgm:pt>
    <dgm:pt modelId="{2D0BD552-F124-417F-9BD6-22536FC17B6E}" type="pres">
      <dgm:prSet presAssocID="{1F94E276-82E5-4821-A7F6-8FEAED4A2621}" presName="compositeShape" presStyleCnt="0">
        <dgm:presLayoutVars>
          <dgm:dir/>
          <dgm:resizeHandles/>
        </dgm:presLayoutVars>
      </dgm:prSet>
      <dgm:spPr/>
      <dgm:t>
        <a:bodyPr/>
        <a:lstStyle/>
        <a:p>
          <a:endParaRPr lang="en-GB"/>
        </a:p>
      </dgm:t>
    </dgm:pt>
    <dgm:pt modelId="{896C046F-B5DB-4F5F-A70B-3DAF4C0A42D6}" type="pres">
      <dgm:prSet presAssocID="{1F94E276-82E5-4821-A7F6-8FEAED4A2621}" presName="pyramid" presStyleLbl="node1" presStyleIdx="0" presStyleCnt="1"/>
      <dgm:spPr/>
    </dgm:pt>
    <dgm:pt modelId="{79B02C8F-66CF-400F-9287-DD2B82EB5C2D}" type="pres">
      <dgm:prSet presAssocID="{1F94E276-82E5-4821-A7F6-8FEAED4A2621}" presName="theList" presStyleCnt="0"/>
      <dgm:spPr/>
    </dgm:pt>
    <dgm:pt modelId="{19B18738-EC29-40FD-AE3D-3849B03AEA0F}" type="pres">
      <dgm:prSet presAssocID="{1D0516D9-A1CF-4184-9D76-11D6D180E6A5}" presName="aNode" presStyleLbl="fgAcc1" presStyleIdx="0" presStyleCnt="5" custScaleX="39860" custLinFactY="81266" custLinFactNeighborX="-50062" custLinFactNeighborY="100000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3648BB3E-AB91-41CB-91E3-BBFF25705E6C}" type="pres">
      <dgm:prSet presAssocID="{1D0516D9-A1CF-4184-9D76-11D6D180E6A5}" presName="aSpace" presStyleCnt="0"/>
      <dgm:spPr/>
    </dgm:pt>
    <dgm:pt modelId="{6EDD6368-94D1-42D5-94E5-EA9A1C3302B5}" type="pres">
      <dgm:prSet presAssocID="{317AE6B7-1787-4598-A586-F46A4822C109}" presName="aNode" presStyleLbl="fgAcc1" presStyleIdx="1" presStyleCnt="5" custScaleX="63212" custLinFactY="78168" custLinFactNeighborX="-49444" custLinFactNeighborY="100000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89F8B538-CAF7-408F-BFA8-F041742EC78E}" type="pres">
      <dgm:prSet presAssocID="{317AE6B7-1787-4598-A586-F46A4822C109}" presName="aSpace" presStyleCnt="0"/>
      <dgm:spPr/>
    </dgm:pt>
    <dgm:pt modelId="{3B056D89-AE3C-4FEA-BD97-2B53B61B633F}" type="pres">
      <dgm:prSet presAssocID="{88952B39-8AD1-4D8A-9113-95FA3B5EF282}" presName="aNode" presStyleLbl="fgAcc1" presStyleIdx="2" presStyleCnt="5" custScaleX="111988" custLinFactY="172823" custLinFactNeighborX="-50299" custLinFactNeighborY="200000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714E58A9-95E9-4274-BABF-8A7A51BEB9B0}" type="pres">
      <dgm:prSet presAssocID="{88952B39-8AD1-4D8A-9113-95FA3B5EF282}" presName="aSpace" presStyleCnt="0"/>
      <dgm:spPr/>
    </dgm:pt>
    <dgm:pt modelId="{34071295-ED29-411F-B769-5336FE5A8649}" type="pres">
      <dgm:prSet presAssocID="{D65D1B47-542F-4E10-9824-505524848448}" presName="aNode" presStyleLbl="fgAcc1" presStyleIdx="3" presStyleCnt="5" custScaleX="86770" custLinFactY="-11782" custLinFactNeighborX="-50496" custLinFactNeighborY="-100000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AB7E5C17-CF00-4148-996E-ABD8C387EABF}" type="pres">
      <dgm:prSet presAssocID="{D65D1B47-542F-4E10-9824-505524848448}" presName="aSpace" presStyleCnt="0"/>
      <dgm:spPr/>
    </dgm:pt>
    <dgm:pt modelId="{E2B0E828-1BAD-40EA-AF7D-66C9CDDACA6E}" type="pres">
      <dgm:prSet presAssocID="{1C9AD47A-36A8-40EE-B615-4099497730A5}" presName="aNode" presStyleLbl="fgAcc1" presStyleIdx="4" presStyleCnt="5" custScaleX="135765" custLinFactY="69928" custLinFactNeighborX="-50400" custLinFactNeighborY="100000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266D2267-93EA-4F26-A6CF-B2EDB3C0C1EF}" type="pres">
      <dgm:prSet presAssocID="{1C9AD47A-36A8-40EE-B615-4099497730A5}" presName="aSpace" presStyleCnt="0"/>
      <dgm:spPr/>
    </dgm:pt>
  </dgm:ptLst>
  <dgm:cxnLst>
    <dgm:cxn modelId="{5DC9EB6F-56D1-461A-9543-95BBF27330CF}" type="presOf" srcId="{D65D1B47-542F-4E10-9824-505524848448}" destId="{34071295-ED29-411F-B769-5336FE5A8649}" srcOrd="0" destOrd="0" presId="urn:microsoft.com/office/officeart/2005/8/layout/pyramid2"/>
    <dgm:cxn modelId="{6392249F-FF72-4279-82DD-65018D649F7B}" srcId="{1F94E276-82E5-4821-A7F6-8FEAED4A2621}" destId="{1C9AD47A-36A8-40EE-B615-4099497730A5}" srcOrd="4" destOrd="0" parTransId="{70E24B4D-7E69-4256-AEB9-563D87B1B957}" sibTransId="{D9ED5906-DE24-417C-B6B2-CF6BEE0155D7}"/>
    <dgm:cxn modelId="{CF2943DF-B1FC-4E6C-B1CE-7C10F7CED730}" type="presOf" srcId="{317AE6B7-1787-4598-A586-F46A4822C109}" destId="{6EDD6368-94D1-42D5-94E5-EA9A1C3302B5}" srcOrd="0" destOrd="0" presId="urn:microsoft.com/office/officeart/2005/8/layout/pyramid2"/>
    <dgm:cxn modelId="{32E50112-9D99-4510-931B-563F0F2F2668}" type="presOf" srcId="{1F94E276-82E5-4821-A7F6-8FEAED4A2621}" destId="{2D0BD552-F124-417F-9BD6-22536FC17B6E}" srcOrd="0" destOrd="0" presId="urn:microsoft.com/office/officeart/2005/8/layout/pyramid2"/>
    <dgm:cxn modelId="{6019B5E6-5FEA-4D05-82BF-5D46B6639A9D}" srcId="{1F94E276-82E5-4821-A7F6-8FEAED4A2621}" destId="{1D0516D9-A1CF-4184-9D76-11D6D180E6A5}" srcOrd="0" destOrd="0" parTransId="{0A07E285-011C-4BE4-8AFE-F44DDC7704EE}" sibTransId="{CCA14744-6BCE-4769-BD74-7F0F639895EF}"/>
    <dgm:cxn modelId="{D384A5B0-A89C-45D4-B61C-2873188FC183}" srcId="{1F94E276-82E5-4821-A7F6-8FEAED4A2621}" destId="{88952B39-8AD1-4D8A-9113-95FA3B5EF282}" srcOrd="2" destOrd="0" parTransId="{6697FBD2-8037-46DF-A7DA-F2008606DBDE}" sibTransId="{73376D88-D53C-483D-A7C7-00A59A696EC6}"/>
    <dgm:cxn modelId="{C3313F5A-0657-4FFE-8D52-3E72DEC7EE8A}" type="presOf" srcId="{88952B39-8AD1-4D8A-9113-95FA3B5EF282}" destId="{3B056D89-AE3C-4FEA-BD97-2B53B61B633F}" srcOrd="0" destOrd="0" presId="urn:microsoft.com/office/officeart/2005/8/layout/pyramid2"/>
    <dgm:cxn modelId="{C17CF1DF-7594-4C8E-9114-791473A6C627}" srcId="{1F94E276-82E5-4821-A7F6-8FEAED4A2621}" destId="{D65D1B47-542F-4E10-9824-505524848448}" srcOrd="3" destOrd="0" parTransId="{B0F24B08-A104-4D67-8434-344EF1BA98F6}" sibTransId="{4E2176A8-3572-480F-9306-BF61BFDB3068}"/>
    <dgm:cxn modelId="{FAB8A84E-CDF7-409E-A65C-AC8C4DC81841}" type="presOf" srcId="{1D0516D9-A1CF-4184-9D76-11D6D180E6A5}" destId="{19B18738-EC29-40FD-AE3D-3849B03AEA0F}" srcOrd="0" destOrd="0" presId="urn:microsoft.com/office/officeart/2005/8/layout/pyramid2"/>
    <dgm:cxn modelId="{AFC43012-45CB-4A54-9240-E8675E478DBF}" srcId="{1F94E276-82E5-4821-A7F6-8FEAED4A2621}" destId="{317AE6B7-1787-4598-A586-F46A4822C109}" srcOrd="1" destOrd="0" parTransId="{D494C90B-1FD8-4B70-A1CD-191C8C4B6D56}" sibTransId="{FDA4F539-823E-4B33-9A80-9A6D1AFFAA1F}"/>
    <dgm:cxn modelId="{A6C17638-5D98-453C-A81D-3AC5E7B9A4D2}" type="presOf" srcId="{1C9AD47A-36A8-40EE-B615-4099497730A5}" destId="{E2B0E828-1BAD-40EA-AF7D-66C9CDDACA6E}" srcOrd="0" destOrd="0" presId="urn:microsoft.com/office/officeart/2005/8/layout/pyramid2"/>
    <dgm:cxn modelId="{0DAD38AC-3FC3-4CF4-94DD-10B0951BC5CB}" type="presParOf" srcId="{2D0BD552-F124-417F-9BD6-22536FC17B6E}" destId="{896C046F-B5DB-4F5F-A70B-3DAF4C0A42D6}" srcOrd="0" destOrd="0" presId="urn:microsoft.com/office/officeart/2005/8/layout/pyramid2"/>
    <dgm:cxn modelId="{F11A9F43-4942-4DD2-8C20-581A95FD38C2}" type="presParOf" srcId="{2D0BD552-F124-417F-9BD6-22536FC17B6E}" destId="{79B02C8F-66CF-400F-9287-DD2B82EB5C2D}" srcOrd="1" destOrd="0" presId="urn:microsoft.com/office/officeart/2005/8/layout/pyramid2"/>
    <dgm:cxn modelId="{895ADE98-55FE-40DD-A2C7-30221362FE92}" type="presParOf" srcId="{79B02C8F-66CF-400F-9287-DD2B82EB5C2D}" destId="{19B18738-EC29-40FD-AE3D-3849B03AEA0F}" srcOrd="0" destOrd="0" presId="urn:microsoft.com/office/officeart/2005/8/layout/pyramid2"/>
    <dgm:cxn modelId="{D12E0A47-F352-40C4-A96F-86BC5BF7231A}" type="presParOf" srcId="{79B02C8F-66CF-400F-9287-DD2B82EB5C2D}" destId="{3648BB3E-AB91-41CB-91E3-BBFF25705E6C}" srcOrd="1" destOrd="0" presId="urn:microsoft.com/office/officeart/2005/8/layout/pyramid2"/>
    <dgm:cxn modelId="{B53128DB-75AD-4ABF-ADA6-D252F77E14A8}" type="presParOf" srcId="{79B02C8F-66CF-400F-9287-DD2B82EB5C2D}" destId="{6EDD6368-94D1-42D5-94E5-EA9A1C3302B5}" srcOrd="2" destOrd="0" presId="urn:microsoft.com/office/officeart/2005/8/layout/pyramid2"/>
    <dgm:cxn modelId="{229B14B6-425D-4C8C-BE9F-D589BF2A201B}" type="presParOf" srcId="{79B02C8F-66CF-400F-9287-DD2B82EB5C2D}" destId="{89F8B538-CAF7-408F-BFA8-F041742EC78E}" srcOrd="3" destOrd="0" presId="urn:microsoft.com/office/officeart/2005/8/layout/pyramid2"/>
    <dgm:cxn modelId="{F7A66FD8-CF31-4298-9CE4-4E0833D9A05F}" type="presParOf" srcId="{79B02C8F-66CF-400F-9287-DD2B82EB5C2D}" destId="{3B056D89-AE3C-4FEA-BD97-2B53B61B633F}" srcOrd="4" destOrd="0" presId="urn:microsoft.com/office/officeart/2005/8/layout/pyramid2"/>
    <dgm:cxn modelId="{40055299-9EBE-4E12-B2F4-529F37729CA2}" type="presParOf" srcId="{79B02C8F-66CF-400F-9287-DD2B82EB5C2D}" destId="{714E58A9-95E9-4274-BABF-8A7A51BEB9B0}" srcOrd="5" destOrd="0" presId="urn:microsoft.com/office/officeart/2005/8/layout/pyramid2"/>
    <dgm:cxn modelId="{8F43C050-0BEF-4753-8ABD-0162F6CFDB66}" type="presParOf" srcId="{79B02C8F-66CF-400F-9287-DD2B82EB5C2D}" destId="{34071295-ED29-411F-B769-5336FE5A8649}" srcOrd="6" destOrd="0" presId="urn:microsoft.com/office/officeart/2005/8/layout/pyramid2"/>
    <dgm:cxn modelId="{7B5BB84F-16F2-480D-B4F8-3F7D0C635937}" type="presParOf" srcId="{79B02C8F-66CF-400F-9287-DD2B82EB5C2D}" destId="{AB7E5C17-CF00-4148-996E-ABD8C387EABF}" srcOrd="7" destOrd="0" presId="urn:microsoft.com/office/officeart/2005/8/layout/pyramid2"/>
    <dgm:cxn modelId="{E967A42E-C548-4FC5-95A1-A7E82DDB8725}" type="presParOf" srcId="{79B02C8F-66CF-400F-9287-DD2B82EB5C2D}" destId="{E2B0E828-1BAD-40EA-AF7D-66C9CDDACA6E}" srcOrd="8" destOrd="0" presId="urn:microsoft.com/office/officeart/2005/8/layout/pyramid2"/>
    <dgm:cxn modelId="{3A9E2D55-95F8-4499-AC94-763476B943A9}" type="presParOf" srcId="{79B02C8F-66CF-400F-9287-DD2B82EB5C2D}" destId="{266D2267-93EA-4F26-A6CF-B2EDB3C0C1EF}" srcOrd="9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C9E0105-A66B-44E7-80A1-626E4F3E0505}">
      <dsp:nvSpPr>
        <dsp:cNvPr id="0" name=""/>
        <dsp:cNvSpPr/>
      </dsp:nvSpPr>
      <dsp:spPr>
        <a:xfrm>
          <a:off x="3164026" y="-14752"/>
          <a:ext cx="3022620" cy="3023080"/>
        </a:xfrm>
        <a:prstGeom prst="circularArrow">
          <a:avLst>
            <a:gd name="adj1" fmla="val 10980"/>
            <a:gd name="adj2" fmla="val 1142322"/>
            <a:gd name="adj3" fmla="val 4500000"/>
            <a:gd name="adj4" fmla="val 10800000"/>
            <a:gd name="adj5" fmla="val 125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8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096E2E9-31C9-45F3-BE3E-965A025E5149}">
      <dsp:nvSpPr>
        <dsp:cNvPr id="0" name=""/>
        <dsp:cNvSpPr/>
      </dsp:nvSpPr>
      <dsp:spPr>
        <a:xfrm>
          <a:off x="3673710" y="1041022"/>
          <a:ext cx="1989735" cy="83960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000" b="1" i="0" kern="1200" dirty="0" smtClean="0">
              <a:solidFill>
                <a:schemeClr val="accent6">
                  <a:lumMod val="50000"/>
                </a:schemeClr>
              </a:solidFill>
            </a:rPr>
            <a:t>Socio-technical management perspectives</a:t>
          </a:r>
          <a:endParaRPr lang="en-GB" sz="2000" b="1" i="0" kern="1200" dirty="0">
            <a:solidFill>
              <a:schemeClr val="accent6">
                <a:lumMod val="50000"/>
              </a:schemeClr>
            </a:solidFill>
          </a:endParaRPr>
        </a:p>
      </dsp:txBody>
      <dsp:txXfrm>
        <a:off x="3673710" y="1041022"/>
        <a:ext cx="1989735" cy="839604"/>
      </dsp:txXfrm>
    </dsp:sp>
    <dsp:sp modelId="{BE4163E1-5C6B-402E-9774-78824454FC9E}">
      <dsp:nvSpPr>
        <dsp:cNvPr id="0" name=""/>
        <dsp:cNvSpPr/>
      </dsp:nvSpPr>
      <dsp:spPr>
        <a:xfrm>
          <a:off x="2177000" y="1899262"/>
          <a:ext cx="3022620" cy="3023080"/>
        </a:xfrm>
        <a:prstGeom prst="leftCircularArrow">
          <a:avLst>
            <a:gd name="adj1" fmla="val 10980"/>
            <a:gd name="adj2" fmla="val 1142322"/>
            <a:gd name="adj3" fmla="val 6300000"/>
            <a:gd name="adj4" fmla="val 18900000"/>
            <a:gd name="adj5" fmla="val 125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8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2A02399-1928-4337-B123-BAE83995D4E8}">
      <dsp:nvSpPr>
        <dsp:cNvPr id="0" name=""/>
        <dsp:cNvSpPr/>
      </dsp:nvSpPr>
      <dsp:spPr>
        <a:xfrm>
          <a:off x="2628591" y="2823938"/>
          <a:ext cx="2090058" cy="83960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000" b="1" kern="1200" dirty="0" smtClean="0">
              <a:solidFill>
                <a:schemeClr val="accent6">
                  <a:lumMod val="50000"/>
                </a:schemeClr>
              </a:solidFill>
            </a:rPr>
            <a:t>Information systems perspectives</a:t>
          </a:r>
          <a:endParaRPr lang="en-GB" sz="2000" b="1" kern="1200" dirty="0">
            <a:solidFill>
              <a:schemeClr val="accent6">
                <a:lumMod val="50000"/>
              </a:schemeClr>
            </a:solidFill>
          </a:endParaRPr>
        </a:p>
      </dsp:txBody>
      <dsp:txXfrm>
        <a:off x="2628591" y="2823938"/>
        <a:ext cx="2090058" cy="839604"/>
      </dsp:txXfrm>
    </dsp:sp>
    <dsp:sp modelId="{A662D660-C522-44D7-AFA0-DD173388A0BC}">
      <dsp:nvSpPr>
        <dsp:cNvPr id="0" name=""/>
        <dsp:cNvSpPr/>
      </dsp:nvSpPr>
      <dsp:spPr>
        <a:xfrm>
          <a:off x="3334906" y="3681827"/>
          <a:ext cx="2596899" cy="2597940"/>
        </a:xfrm>
        <a:prstGeom prst="blockArc">
          <a:avLst>
            <a:gd name="adj1" fmla="val 13500000"/>
            <a:gd name="adj2" fmla="val 10800000"/>
            <a:gd name="adj3" fmla="val 127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8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60CDA20-EA85-480D-AA28-1B3CEF3148E0}">
      <dsp:nvSpPr>
        <dsp:cNvPr id="0" name=""/>
        <dsp:cNvSpPr/>
      </dsp:nvSpPr>
      <dsp:spPr>
        <a:xfrm>
          <a:off x="3658964" y="4543742"/>
          <a:ext cx="1915950" cy="83960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000" b="1" kern="1200" dirty="0" smtClean="0">
              <a:solidFill>
                <a:schemeClr val="accent6">
                  <a:lumMod val="50000"/>
                </a:schemeClr>
              </a:solidFill>
            </a:rPr>
            <a:t>Research practice perspectives</a:t>
          </a:r>
          <a:endParaRPr lang="en-GB" sz="2000" b="1" kern="1200" dirty="0">
            <a:solidFill>
              <a:schemeClr val="accent6">
                <a:lumMod val="50000"/>
              </a:schemeClr>
            </a:solidFill>
          </a:endParaRPr>
        </a:p>
      </dsp:txBody>
      <dsp:txXfrm>
        <a:off x="3658964" y="4543742"/>
        <a:ext cx="1915950" cy="83960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D655C5C-33E3-461B-8A4C-003935714A71}">
      <dsp:nvSpPr>
        <dsp:cNvPr id="0" name=""/>
        <dsp:cNvSpPr/>
      </dsp:nvSpPr>
      <dsp:spPr>
        <a:xfrm>
          <a:off x="10346" y="140256"/>
          <a:ext cx="3162448" cy="3162448"/>
        </a:xfrm>
        <a:prstGeom prst="ellipse">
          <a:avLst/>
        </a:prstGeom>
        <a:solidFill>
          <a:schemeClr val="accent4">
            <a:lumMod val="75000"/>
            <a:alpha val="50000"/>
          </a:schemeClr>
        </a:solidFill>
        <a:ln w="48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74040" tIns="26670" rIns="174040" bIns="26670" numCol="1" spcCol="1270" anchor="ctr" anchorCtr="0">
          <a:noAutofit/>
        </a:bodyPr>
        <a:lstStyle/>
        <a:p>
          <a:pPr lvl="0" algn="ctr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100" kern="1200" dirty="0" smtClean="0"/>
            <a:t>50% of the engagements have senior academic champions</a:t>
          </a:r>
          <a:endParaRPr lang="en-GB" sz="2100" kern="1200" dirty="0"/>
        </a:p>
      </dsp:txBody>
      <dsp:txXfrm>
        <a:off x="473476" y="603386"/>
        <a:ext cx="2236188" cy="2236188"/>
      </dsp:txXfrm>
    </dsp:sp>
    <dsp:sp modelId="{84C5B51A-B2C2-4921-A9AD-2D4DE0630D38}">
      <dsp:nvSpPr>
        <dsp:cNvPr id="0" name=""/>
        <dsp:cNvSpPr/>
      </dsp:nvSpPr>
      <dsp:spPr>
        <a:xfrm>
          <a:off x="2533575" y="991493"/>
          <a:ext cx="3162448" cy="3162448"/>
        </a:xfrm>
        <a:prstGeom prst="ellipse">
          <a:avLst/>
        </a:prstGeom>
        <a:solidFill>
          <a:schemeClr val="accent4">
            <a:lumMod val="60000"/>
            <a:lumOff val="40000"/>
            <a:alpha val="50000"/>
          </a:schemeClr>
        </a:solidFill>
        <a:ln w="48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74040" tIns="26670" rIns="174040" bIns="26670" numCol="1" spcCol="1270" anchor="ctr" anchorCtr="1">
          <a:noAutofit/>
        </a:bodyPr>
        <a:lstStyle/>
        <a:p>
          <a:pPr lvl="0" algn="l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100" kern="1200" smtClean="0"/>
            <a:t>Team leaders</a:t>
          </a:r>
          <a:endParaRPr lang="en-GB" sz="2100" kern="1200"/>
        </a:p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1600" kern="1200" dirty="0" smtClean="0"/>
            <a:t>Library – 11</a:t>
          </a:r>
          <a:endParaRPr lang="en-GB" sz="1600" kern="1200" dirty="0"/>
        </a:p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1600" kern="1200" dirty="0" smtClean="0"/>
            <a:t>Research office – 7</a:t>
          </a:r>
          <a:endParaRPr lang="en-GB" sz="1600" kern="1200" dirty="0"/>
        </a:p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1600" kern="1200" smtClean="0"/>
            <a:t>IT services – 2</a:t>
          </a:r>
          <a:endParaRPr lang="en-GB" sz="1600" kern="1200"/>
        </a:p>
      </dsp:txBody>
      <dsp:txXfrm>
        <a:off x="2996705" y="1454623"/>
        <a:ext cx="2236188" cy="2236188"/>
      </dsp:txXfrm>
    </dsp:sp>
    <dsp:sp modelId="{4C062E7D-4FF9-4CB2-91A6-0650ED5C95D0}">
      <dsp:nvSpPr>
        <dsp:cNvPr id="0" name=""/>
        <dsp:cNvSpPr/>
      </dsp:nvSpPr>
      <dsp:spPr>
        <a:xfrm>
          <a:off x="5050903" y="1982986"/>
          <a:ext cx="3162448" cy="3162448"/>
        </a:xfrm>
        <a:prstGeom prst="ellipse">
          <a:avLst/>
        </a:prstGeom>
        <a:solidFill>
          <a:schemeClr val="accent4">
            <a:lumMod val="20000"/>
            <a:lumOff val="80000"/>
            <a:alpha val="50000"/>
          </a:schemeClr>
        </a:solidFill>
        <a:ln w="48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74040" tIns="26670" rIns="174040" bIns="26670" numCol="1" spcCol="1270" anchor="ctr" anchorCtr="1">
          <a:noAutofit/>
        </a:bodyPr>
        <a:lstStyle/>
        <a:p>
          <a:pPr lvl="0" algn="l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100" kern="1200" dirty="0" smtClean="0"/>
            <a:t>Major support</a:t>
          </a:r>
          <a:endParaRPr lang="en-GB" sz="2100" kern="1200" dirty="0"/>
        </a:p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1600" kern="1200" dirty="0" smtClean="0"/>
            <a:t>Library – 7</a:t>
          </a:r>
          <a:endParaRPr lang="en-GB" sz="1600" kern="1200" dirty="0"/>
        </a:p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1600" kern="1200" smtClean="0"/>
            <a:t>Research office – 2</a:t>
          </a:r>
          <a:endParaRPr lang="en-GB" sz="1600" kern="1200"/>
        </a:p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1600" kern="1200" dirty="0" smtClean="0"/>
            <a:t>IT services – 6</a:t>
          </a:r>
          <a:endParaRPr lang="en-GB" sz="1600" kern="1200" dirty="0"/>
        </a:p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1600" kern="1200" dirty="0" smtClean="0"/>
            <a:t>Records management – 2</a:t>
          </a:r>
          <a:endParaRPr lang="en-GB" sz="1600" kern="1200" dirty="0"/>
        </a:p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1600" kern="1200" dirty="0" smtClean="0"/>
            <a:t>Repository management – 1</a:t>
          </a:r>
          <a:endParaRPr lang="en-GB" sz="1600" kern="1200" dirty="0"/>
        </a:p>
      </dsp:txBody>
      <dsp:txXfrm>
        <a:off x="5514033" y="2446116"/>
        <a:ext cx="2236188" cy="2236188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96C046F-B5DB-4F5F-A70B-3DAF4C0A42D6}">
      <dsp:nvSpPr>
        <dsp:cNvPr id="0" name=""/>
        <dsp:cNvSpPr/>
      </dsp:nvSpPr>
      <dsp:spPr>
        <a:xfrm>
          <a:off x="604403" y="0"/>
          <a:ext cx="5544616" cy="5544616"/>
        </a:xfrm>
        <a:prstGeom prst="triangl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8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9B18738-EC29-40FD-AE3D-3849B03AEA0F}">
      <dsp:nvSpPr>
        <dsp:cNvPr id="0" name=""/>
        <dsp:cNvSpPr/>
      </dsp:nvSpPr>
      <dsp:spPr>
        <a:xfrm>
          <a:off x="2656199" y="1294230"/>
          <a:ext cx="1436554" cy="788375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48000" cap="flat" cmpd="thickThin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100" kern="1200" dirty="0" smtClean="0"/>
            <a:t>Use of DCC tools (Data Asset Framework, CARDIO, DMP Online)</a:t>
          </a:r>
          <a:endParaRPr lang="en-GB" sz="1100" kern="1200" dirty="0"/>
        </a:p>
      </dsp:txBody>
      <dsp:txXfrm>
        <a:off x="2694684" y="1332715"/>
        <a:ext cx="1359584" cy="711405"/>
      </dsp:txXfrm>
    </dsp:sp>
    <dsp:sp modelId="{6EDD6368-94D1-42D5-94E5-EA9A1C3302B5}">
      <dsp:nvSpPr>
        <dsp:cNvPr id="0" name=""/>
        <dsp:cNvSpPr/>
      </dsp:nvSpPr>
      <dsp:spPr>
        <a:xfrm>
          <a:off x="2257668" y="2156728"/>
          <a:ext cx="2278160" cy="788375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48000" cap="flat" cmpd="thickThin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100" kern="1200" dirty="0" smtClean="0"/>
            <a:t>Roadmap design (EPSRC)</a:t>
          </a:r>
          <a:endParaRPr lang="en-GB" sz="1100" kern="1200" dirty="0"/>
        </a:p>
      </dsp:txBody>
      <dsp:txXfrm>
        <a:off x="2296153" y="2195213"/>
        <a:ext cx="2201190" cy="711405"/>
      </dsp:txXfrm>
    </dsp:sp>
    <dsp:sp modelId="{3B056D89-AE3C-4FEA-BD97-2B53B61B633F}">
      <dsp:nvSpPr>
        <dsp:cNvPr id="0" name=""/>
        <dsp:cNvSpPr/>
      </dsp:nvSpPr>
      <dsp:spPr>
        <a:xfrm>
          <a:off x="1347911" y="3888434"/>
          <a:ext cx="4036047" cy="788375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48000" cap="flat" cmpd="thickThin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100" kern="1200" dirty="0" smtClean="0"/>
            <a:t>Training in skills and techniques for support staff</a:t>
          </a:r>
          <a:endParaRPr lang="en-GB" sz="1100" kern="1200" dirty="0"/>
        </a:p>
      </dsp:txBody>
      <dsp:txXfrm>
        <a:off x="1386396" y="3926919"/>
        <a:ext cx="3959077" cy="711405"/>
      </dsp:txXfrm>
    </dsp:sp>
    <dsp:sp modelId="{34071295-ED29-411F-B769-5336FE5A8649}">
      <dsp:nvSpPr>
        <dsp:cNvPr id="0" name=""/>
        <dsp:cNvSpPr/>
      </dsp:nvSpPr>
      <dsp:spPr>
        <a:xfrm>
          <a:off x="1795239" y="3024335"/>
          <a:ext cx="3127191" cy="788375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48000" cap="flat" cmpd="thickThin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100" kern="1200" dirty="0" smtClean="0"/>
            <a:t>Policy development</a:t>
          </a:r>
          <a:endParaRPr lang="en-GB" sz="1100" kern="1200" dirty="0"/>
        </a:p>
      </dsp:txBody>
      <dsp:txXfrm>
        <a:off x="1833724" y="3062820"/>
        <a:ext cx="3050221" cy="711405"/>
      </dsp:txXfrm>
    </dsp:sp>
    <dsp:sp modelId="{E2B0E828-1BAD-40EA-AF7D-66C9CDDACA6E}">
      <dsp:nvSpPr>
        <dsp:cNvPr id="0" name=""/>
        <dsp:cNvSpPr/>
      </dsp:nvSpPr>
      <dsp:spPr>
        <a:xfrm>
          <a:off x="915809" y="4752532"/>
          <a:ext cx="4892971" cy="788375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48000" cap="flat" cmpd="thickThin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100" kern="1200" smtClean="0"/>
            <a:t>Policy implementation</a:t>
          </a:r>
          <a:endParaRPr lang="en-GB" sz="1100" kern="1200"/>
        </a:p>
      </dsp:txBody>
      <dsp:txXfrm>
        <a:off x="954294" y="4791017"/>
        <a:ext cx="4816001" cy="71140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9/layout/CircleArrowProcess">
  <dgm:title val=""/>
  <dgm:desc val=""/>
  <dgm:catLst>
    <dgm:cat type="process" pri="16500"/>
    <dgm:cat type="cycle" pri="160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50" srcId="0" destId="10" srcOrd="0" destOrd="0"/>
        <dgm:cxn modelId="60" srcId="0" destId="20" srcOrd="1" destOrd="0"/>
        <dgm:cxn modelId="70" srcId="0" destId="30" srcOrd="2" destOrd="0"/>
        <dgm:cxn modelId="80" srcId="0" destId="40" srcOrd="3" destOrd="0"/>
      </dgm:cxnLst>
      <dgm:bg/>
      <dgm:whole/>
    </dgm:dataModel>
  </dgm:clrData>
  <dgm:layoutNode name="Name0">
    <dgm:varLst>
      <dgm:chMax val="7"/>
      <dgm:chPref val="7"/>
      <dgm:dir/>
      <dgm:animLvl val="lvl"/>
    </dgm:varLst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" ptType="node" func="cnt" op="equ" val="1">
            <dgm:alg type="composite">
              <dgm:param type="ar" val="1.599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Child1" refType="w" fact="0.625"/>
              <dgm:constr type="t" for="ch" forName="Child1" refType="h" fact="0.2981"/>
              <dgm:constr type="w" for="ch" forName="Child1" refType="w" fact="0.375"/>
              <dgm:constr type="h" for="ch" forName="Child1" refType="h" fact="0.4001"/>
              <dgm:constr type="l" for="ch" forName="Accent1" refType="w" fact="0"/>
              <dgm:constr type="t" for="ch" forName="Accent1" refType="h" fact="0"/>
              <dgm:constr type="w" for="ch" forName="Accent1" refType="w" fact="0.6249"/>
              <dgm:constr type="h" for="ch" forName="Accent1" refType="h"/>
              <dgm:constr type="l" for="ch" forName="Parent1" refType="w" fact="0.138"/>
              <dgm:constr type="t" for="ch" forName="Parent1" refType="h" fact="0.362"/>
              <dgm:constr type="w" for="ch" forName="Parent1" refType="w" fact="0.3487"/>
              <dgm:constr type="h" for="ch" forName="Parent1" refType="h" fact="0.2789"/>
            </dgm:constrLst>
          </dgm:if>
          <dgm:if name="Name5" axis="ch" ptType="node" func="cnt" op="equ" val="2">
            <dgm:alg type="composite">
              <dgm:param type="ar" val="1.2026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l" for="ch" forName="Accent1" refType="w" fact="0.1144"/>
              <dgm:constr type="t" for="ch" forName="Accent1" refType="h" fact="0"/>
              <dgm:constr type="w" for="ch" forName="Accent1" refType="w" fact="0.5542"/>
              <dgm:constr type="h" for="ch" forName="Accent1" refType="h" fact="0.6665"/>
              <dgm:constr type="l" for="ch" forName="Parent1" refType="w" fact="0.2368"/>
              <dgm:constr type="t" for="ch" forName="Parent1" refType="h" fact="0.2413"/>
              <dgm:constr type="w" for="ch" forName="Parent1" refType="w" fact="0.3092"/>
              <dgm:constr type="h" for="ch" forName="Parent1" refType="h" fact="0.1859"/>
              <dgm:constr type="l" for="ch" forName="Parent2" refType="w" fact="0.0822"/>
              <dgm:constr type="t" for="ch" forName="Parent2" refType="h" fact="0.625"/>
              <dgm:constr type="w" for="ch" forName="Parent2" refType="w" fact="0.3092"/>
              <dgm:constr type="h" for="ch" forName="Parent2" refType="h" fact="0.1859"/>
              <dgm:constr type="l" for="ch" forName="Child1" refType="w" fact="0.6678"/>
              <dgm:constr type="t" for="ch" forName="Child1" refType="h" fact="0.1978"/>
              <dgm:constr type="w" for="ch" forName="Child1" refType="w" fact="0.3322"/>
              <dgm:constr type="h" for="ch" forName="Child1" refType="h" fact="0.265"/>
              <dgm:constr type="l" for="ch" forName="Child2" refType="w" fact="0.5164"/>
              <dgm:constr type="t" for="ch" forName="Child2" refType="h" fact="0.5855"/>
              <dgm:constr type="w" for="ch" forName="Child2" refType="w" fact="0.3322"/>
              <dgm:constr type="h" for="ch" forName="Child2" refType="h" fact="0.265"/>
              <dgm:constr type="l" for="ch" forName="Accent2" refType="w" fact="0"/>
              <dgm:constr type="t" for="ch" forName="Accent2" refType="h" fact="0.4272"/>
              <dgm:constr type="w" for="ch" forName="Accent2" refType="w" fact="0.4761"/>
              <dgm:constr type="h" for="ch" forName="Accent2" refType="h" fact="0.5728"/>
            </dgm:constrLst>
          </dgm:if>
          <dgm:if name="Name6" axis="ch" ptType="node" func="cnt" op="equ" val="3">
            <dgm:alg type="composite">
              <dgm:param type="ar" val="0.9039"/>
            </dgm:alg>
            <dgm:shape xmlns:r="http://schemas.openxmlformats.org/officeDocument/2006/relationships" r:blip="">
              <dgm:adjLst/>
            </dgm:shape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Accent1" refType="w" fact="0.1479"/>
              <dgm:constr type="t" for="ch" forName="Accent1" refType="h" fact="0"/>
              <dgm:constr type="w" for="ch" forName="Accent1" refType="w" fact="0.5325"/>
              <dgm:constr type="h" for="ch" forName="Accent1" refType="h" fact="0.4814"/>
              <dgm:constr type="l" for="ch" forName="Accent2" refType="w" fact="0"/>
              <dgm:constr type="t" for="ch" forName="Accent2" refType="h" fact="0.2766"/>
              <dgm:constr type="w" for="ch" forName="Accent2" refType="w" fact="0.5325"/>
              <dgm:constr type="h" for="ch" forName="Accent2" refType="h" fact="0.4814"/>
              <dgm:constr type="l" for="ch" forName="Parent1" refType="w" fact="0.2656"/>
              <dgm:constr type="t" for="ch" forName="Parent1" refType="h" fact="0.1738"/>
              <dgm:constr type="w" for="ch" forName="Parent1" refType="w" fact="0.2959"/>
              <dgm:constr type="h" for="ch" forName="Parent1" refType="h" fact="0.1337"/>
              <dgm:constr type="l" for="ch" forName="Accent3" refType="w" fact="0.1858"/>
              <dgm:constr type="t" for="ch" forName="Accent3" refType="h" fact="0.5863"/>
              <dgm:constr type="w" for="ch" forName="Accent3" refType="w" fact="0.4575"/>
              <dgm:constr type="h" for="ch" forName="Accent3" refType="h" fact="0.4137"/>
              <dgm:constr type="l" for="ch" forName="Parent2" refType="w" fact="0.1183"/>
              <dgm:constr type="t" for="ch" forName="Parent2" refType="h" fact="0.452"/>
              <dgm:constr type="w" for="ch" forName="Parent2" refType="w" fact="0.2959"/>
              <dgm:constr type="h" for="ch" forName="Parent2" refType="h" fact="0.1337"/>
              <dgm:constr type="l" for="ch" forName="Parent3" refType="w" fact="0.2663"/>
              <dgm:constr type="t" for="ch" forName="Parent3" refType="h" fact="0.7306"/>
              <dgm:constr type="w" for="ch" forName="Parent3" refType="w" fact="0.2959"/>
              <dgm:constr type="h" for="ch" forName="Parent3" refType="h" fact="0.1337"/>
              <dgm:constr type="l" for="ch" forName="Child2" refType="w" fact="0.5325"/>
              <dgm:constr type="t" for="ch" forName="Child2" refType="h" fact="0.4217"/>
              <dgm:constr type="w" for="ch" forName="Child2" refType="w" fact="0.3195"/>
              <dgm:constr type="h" for="ch" forName="Child2" refType="h" fact="0.1926"/>
              <dgm:constr type="l" for="ch" forName="Child1" refType="w" fact="0.6805"/>
              <dgm:constr type="t" for="ch" forName="Child1" refType="h" fact="0.1435"/>
              <dgm:constr type="w" for="ch" forName="Child1" refType="w" fact="0.3195"/>
              <dgm:constr type="h" for="ch" forName="Child1" refType="h" fact="0.1926"/>
              <dgm:constr type="l" for="ch" forName="Child3" refType="w" fact="0.6805"/>
              <dgm:constr type="t" for="ch" forName="Child3" refType="h" fact="0.6998"/>
              <dgm:constr type="w" for="ch" forName="Child3" refType="w" fact="0.3195"/>
              <dgm:constr type="h" for="ch" forName="Child3" refType="h" fact="0.1926"/>
            </dgm:constrLst>
          </dgm:if>
          <dgm:if name="Name7" axis="ch" ptType="node" func="cnt" op="equ" val="4">
            <dgm:alg type="composite">
              <dgm:param type="ar" val="0.707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3771"/>
              <dgm:constr type="l" for="ch" forName="Accent2" refType="w" fact="0"/>
              <dgm:constr type="t" for="ch" forName="Accent2" refType="h" fact="0.2167"/>
              <dgm:constr type="w" for="ch" forName="Accent2" refType="w" fact="0.5331"/>
              <dgm:constr type="h" for="ch" forName="Accent2" refType="h" fact="0.3771"/>
              <dgm:constr type="l" for="ch" forName="Accent3" refType="w" fact="0.1481"/>
              <dgm:constr type="t" for="ch" forName="Accent3" refType="h" fact="0.4342"/>
              <dgm:constr type="w" for="ch" forName="Accent3" refType="w" fact="0.5331"/>
              <dgm:constr type="h" for="ch" forName="Accent3" refType="h" fact="0.3771"/>
              <dgm:constr type="l" for="ch" forName="Parent1" refType="w" fact="0.2658"/>
              <dgm:constr type="t" for="ch" forName="Parent1" refType="h" fact="0.1365"/>
              <dgm:constr type="w" for="ch" forName="Parent1" refType="w" fact="0.2975"/>
              <dgm:constr type="h" for="ch" forName="Parent1" refType="h" fact="0.1052"/>
              <dgm:constr type="l" for="ch" forName="Parent2" refType="w" fact="0.1171"/>
              <dgm:constr type="t" for="ch" forName="Parent2" refType="h" fact="0.3536"/>
              <dgm:constr type="w" for="ch" forName="Parent2" refType="w" fact="0.2975"/>
              <dgm:constr type="h" for="ch" forName="Parent2" refType="h" fact="0.1052"/>
              <dgm:constr type="l" for="ch" forName="Parent3" refType="w" fact="0.2658"/>
              <dgm:constr type="t" for="ch" forName="Parent3" refType="h" fact="0.5707"/>
              <dgm:constr type="w" for="ch" forName="Parent3" refType="w" fact="0.2975"/>
              <dgm:constr type="h" for="ch" forName="Parent3" refType="h" fact="0.1052"/>
              <dgm:constr type="l" for="ch" forName="Parent4" refType="w" fact="0.1171"/>
              <dgm:constr type="t" for="ch" forName="Parent4" refType="h" fact="0.7878"/>
              <dgm:constr type="w" for="ch" forName="Parent4" refType="w" fact="0.2975"/>
              <dgm:constr type="h" for="ch" forName="Parent4" refType="h" fact="0.1052"/>
              <dgm:constr type="l" for="ch" forName="Child1" refType="w" fact="0.6804"/>
              <dgm:constr type="t" for="ch" forName="Child1" refType="h" fact="0.1119"/>
              <dgm:constr type="w" for="ch" forName="Child1" refType="w" fact="0.3196"/>
              <dgm:constr type="h" for="ch" forName="Child1" refType="h" fact="0.15"/>
              <dgm:constr type="l" for="ch" forName="Child2" refType="w" fact="0.5348"/>
              <dgm:constr type="t" for="ch" forName="Child2" refType="h" fact="0.3312"/>
              <dgm:constr type="w" for="ch" forName="Child2" refType="w" fact="0.3196"/>
              <dgm:constr type="h" for="ch" forName="Child2" refType="h" fact="0.15"/>
              <dgm:constr type="l" for="ch" forName="Child3" refType="w" fact="0.6804"/>
              <dgm:constr type="t" for="ch" forName="Child3" refType="h" fact="0.5461"/>
              <dgm:constr type="w" for="ch" forName="Child3" refType="w" fact="0.3196"/>
              <dgm:constr type="h" for="ch" forName="Child3" refType="h" fact="0.15"/>
              <dgm:constr type="l" for="ch" forName="Child4" refType="w" fact="0.5348"/>
              <dgm:constr type="t" for="ch" forName="Child4" refType="h" fact="0.7632"/>
              <dgm:constr type="w" for="ch" forName="Child4" refType="w" fact="0.3196"/>
              <dgm:constr type="h" for="ch" forName="Child4" refType="h" fact="0.15"/>
              <dgm:constr type="l" for="ch" forName="Accent4" refType="w" fact="0.038"/>
              <dgm:constr type="t" for="ch" forName="Accent4" refType="h" fact="0.6759"/>
              <dgm:constr type="w" for="ch" forName="Accent4" refType="w" fact="0.458"/>
              <dgm:constr type="h" for="ch" forName="Accent4" refType="h" fact="0.3241"/>
            </dgm:constrLst>
          </dgm:if>
          <dgm:if name="Name8" axis="ch" ptType="node" func="cnt" op="equ" val="5">
            <dgm:alg type="composite">
              <dgm:param type="ar" val="0.581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3098"/>
              <dgm:constr type="l" for="ch" forName="Accent2" refType="w" fact="0"/>
              <dgm:constr type="t" for="ch" forName="Accent2" refType="h" fact="0.178"/>
              <dgm:constr type="w" for="ch" forName="Accent2" refType="w" fact="0.5331"/>
              <dgm:constr type="h" for="ch" forName="Accent2" refType="h" fact="0.3098"/>
              <dgm:constr type="l" for="ch" forName="Accent3" refType="w" fact="0.1481"/>
              <dgm:constr type="t" for="ch" forName="Accent3" refType="h" fact="0.3568"/>
              <dgm:constr type="w" for="ch" forName="Accent3" refType="w" fact="0.5331"/>
              <dgm:constr type="h" for="ch" forName="Accent3" refType="h" fact="0.3098"/>
              <dgm:constr type="l" for="ch" forName="Accent4" refType="w" fact="0"/>
              <dgm:constr type="t" for="ch" forName="Accent4" refType="h" fact="0.5351"/>
              <dgm:constr type="w" for="ch" forName="Accent4" refType="w" fact="0.5331"/>
              <dgm:constr type="h" for="ch" forName="Accent4" refType="h" fact="0.3098"/>
              <dgm:constr type="l" for="ch" forName="Accent5" refType="w" fact="0.186"/>
              <dgm:constr type="t" for="ch" forName="Accent5" refType="h" fact="0.7337"/>
              <dgm:constr type="w" for="ch" forName="Accent5" refType="w" fact="0.458"/>
              <dgm:constr type="h" for="ch" forName="Accent5" refType="h" fact="0.2663"/>
              <dgm:constr type="l" for="ch" forName="Parent1" refType="w" fact="0.2658"/>
              <dgm:constr type="t" for="ch" forName="Parent1" refType="h" fact="0.1122"/>
              <dgm:constr type="w" for="ch" forName="Parent1" refType="w" fact="0.2975"/>
              <dgm:constr type="h" for="ch" forName="Parent1" refType="h" fact="0.0864"/>
              <dgm:constr type="l" for="ch" forName="Parent2" refType="w" fact="0.1171"/>
              <dgm:constr type="t" for="ch" forName="Parent2" refType="h" fact="0.2906"/>
              <dgm:constr type="w" for="ch" forName="Parent2" refType="w" fact="0.2975"/>
              <dgm:constr type="h" for="ch" forName="Parent2" refType="h" fact="0.0864"/>
              <dgm:constr type="l" for="ch" forName="Parent3" refType="w" fact="0.2658"/>
              <dgm:constr type="t" for="ch" forName="Parent3" refType="h" fact="0.4689"/>
              <dgm:constr type="w" for="ch" forName="Parent3" refType="w" fact="0.2975"/>
              <dgm:constr type="h" for="ch" forName="Parent3" refType="h" fact="0.0864"/>
              <dgm:constr type="l" for="ch" forName="Parent4" refType="w" fact="0.1171"/>
              <dgm:constr type="t" for="ch" forName="Parent4" refType="h" fact="0.6473"/>
              <dgm:constr type="w" for="ch" forName="Parent4" refType="w" fact="0.2975"/>
              <dgm:constr type="h" for="ch" forName="Parent4" refType="h" fact="0.0864"/>
              <dgm:constr type="l" for="ch" forName="Parent5" refType="w" fact="0.2658"/>
              <dgm:constr type="t" for="ch" forName="Parent5" refType="h" fact="0.8257"/>
              <dgm:constr type="w" for="ch" forName="Parent5" refType="w" fact="0.2975"/>
              <dgm:constr type="h" for="ch" forName="Parent5" refType="h" fact="0.0864"/>
              <dgm:constr type="l" for="ch" forName="Child1" refType="w" fact="0.6804"/>
              <dgm:constr type="t" for="ch" forName="Child1" refType="h" fact="0.0919"/>
              <dgm:constr type="w" for="ch" forName="Child1" refType="w" fact="0.3196"/>
              <dgm:constr type="h" for="ch" forName="Child1" refType="h" fact="0.1232"/>
              <dgm:constr type="l" for="ch" forName="Child2" refType="w" fact="0.5348"/>
              <dgm:constr type="t" for="ch" forName="Child2" refType="h" fact="0.2722"/>
              <dgm:constr type="w" for="ch" forName="Child2" refType="w" fact="0.3196"/>
              <dgm:constr type="h" for="ch" forName="Child2" refType="h" fact="0.1232"/>
              <dgm:constr type="l" for="ch" forName="Child3" refType="w" fact="0.6804"/>
              <dgm:constr type="t" for="ch" forName="Child3" refType="h" fact="0.4487"/>
              <dgm:constr type="w" for="ch" forName="Child3" refType="w" fact="0.3196"/>
              <dgm:constr type="h" for="ch" forName="Child3" refType="h" fact="0.1232"/>
              <dgm:constr type="l" for="ch" forName="Child4" refType="w" fact="0.5348"/>
              <dgm:constr type="t" for="ch" forName="Child4" refType="h" fact="0.6271"/>
              <dgm:constr type="w" for="ch" forName="Child4" refType="w" fact="0.3196"/>
              <dgm:constr type="h" for="ch" forName="Child4" refType="h" fact="0.1232"/>
              <dgm:constr type="l" for="ch" forName="Child5" refType="w" fact="0.6804"/>
              <dgm:constr type="t" for="ch" forName="Child5" refType="h" fact="0.8073"/>
              <dgm:constr type="w" for="ch" forName="Child5" refType="w" fact="0.3196"/>
              <dgm:constr type="h" for="ch" forName="Child5" refType="h" fact="0.1232"/>
            </dgm:constrLst>
          </dgm:if>
          <dgm:if name="Name9" axis="ch" ptType="node" func="cnt" op="equ" val="6">
            <dgm:alg type="composite">
              <dgm:param type="ar" val="0.493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2629"/>
              <dgm:constr type="l" for="ch" forName="Accent2" refType="w" fact="0"/>
              <dgm:constr type="t" for="ch" forName="Accent2" refType="h" fact="0.1511"/>
              <dgm:constr type="w" for="ch" forName="Accent2" refType="w" fact="0.5331"/>
              <dgm:constr type="h" for="ch" forName="Accent2" refType="h" fact="0.2629"/>
              <dgm:constr type="l" for="ch" forName="Accent3" refType="w" fact="0.1481"/>
              <dgm:constr type="t" for="ch" forName="Accent3" refType="h" fact="0.3027"/>
              <dgm:constr type="w" for="ch" forName="Accent3" refType="w" fact="0.5331"/>
              <dgm:constr type="h" for="ch" forName="Accent3" refType="h" fact="0.2629"/>
              <dgm:constr type="l" for="ch" forName="Accent4" refType="w" fact="0"/>
              <dgm:constr type="t" for="ch" forName="Accent4" refType="h" fact="0.4541"/>
              <dgm:constr type="w" for="ch" forName="Accent4" refType="w" fact="0.5331"/>
              <dgm:constr type="h" for="ch" forName="Accent4" refType="h" fact="0.2629"/>
              <dgm:constr type="l" for="ch" forName="Parent1" refType="w" fact="0.2658"/>
              <dgm:constr type="t" for="ch" forName="Parent1" refType="h" fact="0.0952"/>
              <dgm:constr type="w" for="ch" forName="Parent1" refType="w" fact="0.2975"/>
              <dgm:constr type="h" for="ch" forName="Parent1" refType="h" fact="0.0733"/>
              <dgm:constr type="l" for="ch" forName="Parent2" refType="w" fact="0.1171"/>
              <dgm:constr type="t" for="ch" forName="Parent2" refType="h" fact="0.2466"/>
              <dgm:constr type="w" for="ch" forName="Parent2" refType="w" fact="0.2975"/>
              <dgm:constr type="h" for="ch" forName="Parent2" refType="h" fact="0.0733"/>
              <dgm:constr type="l" for="ch" forName="Parent3" refType="w" fact="0.2658"/>
              <dgm:constr type="t" for="ch" forName="Parent3" refType="h" fact="0.3979"/>
              <dgm:constr type="w" for="ch" forName="Parent3" refType="w" fact="0.2975"/>
              <dgm:constr type="h" for="ch" forName="Parent3" refType="h" fact="0.0733"/>
              <dgm:constr type="l" for="ch" forName="Parent4" refType="w" fact="0.1171"/>
              <dgm:constr type="t" for="ch" forName="Parent4" refType="h" fact="0.5493"/>
              <dgm:constr type="w" for="ch" forName="Parent4" refType="w" fact="0.2975"/>
              <dgm:constr type="h" for="ch" forName="Parent4" refType="h" fact="0.0733"/>
              <dgm:constr type="l" for="ch" forName="Child1" refType="w" fact="0.6804"/>
              <dgm:constr type="t" for="ch" forName="Child1" refType="h" fact="0.078"/>
              <dgm:constr type="w" for="ch" forName="Child1" refType="w" fact="0.3196"/>
              <dgm:constr type="h" for="ch" forName="Child1" refType="h" fact="0.1046"/>
              <dgm:constr type="l" for="ch" forName="Child2" refType="w" fact="0.5348"/>
              <dgm:constr type="t" for="ch" forName="Child2" refType="h" fact="0.231"/>
              <dgm:constr type="w" for="ch" forName="Child2" refType="w" fact="0.3196"/>
              <dgm:constr type="h" for="ch" forName="Child2" refType="h" fact="0.1046"/>
              <dgm:constr type="l" for="ch" forName="Child3" refType="w" fact="0.6804"/>
              <dgm:constr type="t" for="ch" forName="Child3" refType="h" fact="0.3808"/>
              <dgm:constr type="w" for="ch" forName="Child3" refType="w" fact="0.3196"/>
              <dgm:constr type="h" for="ch" forName="Child3" refType="h" fact="0.1046"/>
              <dgm:constr type="l" for="ch" forName="Child4" refType="w" fact="0.5348"/>
              <dgm:constr type="t" for="ch" forName="Child4" refType="h" fact="0.5322"/>
              <dgm:constr type="w" for="ch" forName="Child4" refType="w" fact="0.3196"/>
              <dgm:constr type="h" for="ch" forName="Child4" refType="h" fact="0.1046"/>
              <dgm:constr type="l" for="ch" forName="Accent5" refType="w" fact="0.1481"/>
              <dgm:constr type="t" for="ch" forName="Accent5" refType="h" fact="0.6053"/>
              <dgm:constr type="w" for="ch" forName="Accent5" refType="w" fact="0.5331"/>
              <dgm:constr type="h" for="ch" forName="Accent5" refType="h" fact="0.2629"/>
              <dgm:constr type="l" for="ch" forName="Accent6" refType="w" fact="0.038"/>
              <dgm:constr type="t" for="ch" forName="Accent6" refType="h" fact="0.774"/>
              <dgm:constr type="w" for="ch" forName="Accent6" refType="w" fact="0.458"/>
              <dgm:constr type="h" for="ch" forName="Accent6" refType="h" fact="0.226"/>
              <dgm:constr type="l" for="ch" forName="Parent5" refType="w" fact="0.2658"/>
              <dgm:constr type="t" for="ch" forName="Parent5" refType="h" fact="0.7005"/>
              <dgm:constr type="w" for="ch" forName="Parent5" refType="w" fact="0.2975"/>
              <dgm:constr type="h" for="ch" forName="Parent5" refType="h" fact="0.0733"/>
              <dgm:constr type="l" for="ch" forName="Parent6" refType="w" fact="0.1171"/>
              <dgm:constr type="t" for="ch" forName="Parent6" refType="h" fact="0.8519"/>
              <dgm:constr type="w" for="ch" forName="Parent6" refType="w" fact="0.2975"/>
              <dgm:constr type="h" for="ch" forName="Parent6" refType="h" fact="0.0733"/>
              <dgm:constr type="l" for="ch" forName="Child5" refType="w" fact="0.6804"/>
              <dgm:constr type="t" for="ch" forName="Child5" refType="h" fact="0.6833"/>
              <dgm:constr type="w" for="ch" forName="Child5" refType="w" fact="0.3196"/>
              <dgm:constr type="h" for="ch" forName="Child5" refType="h" fact="0.1046"/>
              <dgm:constr type="l" for="ch" forName="Child6" refType="w" fact="0.5348"/>
              <dgm:constr type="t" for="ch" forName="Child6" refType="h" fact="0.8347"/>
              <dgm:constr type="w" for="ch" forName="Child6" refType="w" fact="0.3196"/>
              <dgm:constr type="h" for="ch" forName="Child6" refType="h" fact="0.1046"/>
            </dgm:constrLst>
          </dgm:if>
          <dgm:else name="Name10">
            <dgm:alg type="composite">
              <dgm:param type="ar" val="0.428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2284"/>
              <dgm:constr type="l" for="ch" forName="Accent2" refType="w" fact="0"/>
              <dgm:constr type="t" for="ch" forName="Accent2" refType="h" fact="0.1312"/>
              <dgm:constr type="w" for="ch" forName="Accent2" refType="w" fact="0.5331"/>
              <dgm:constr type="h" for="ch" forName="Accent2" refType="h" fact="0.2284"/>
              <dgm:constr type="l" for="ch" forName="Accent3" refType="w" fact="0.1481"/>
              <dgm:constr type="t" for="ch" forName="Accent3" refType="h" fact="0.263"/>
              <dgm:constr type="w" for="ch" forName="Accent3" refType="w" fact="0.5331"/>
              <dgm:constr type="h" for="ch" forName="Accent3" refType="h" fact="0.2284"/>
              <dgm:constr type="l" for="ch" forName="Accent4" refType="w" fact="0"/>
              <dgm:constr type="t" for="ch" forName="Accent4" refType="h" fact="0.3945"/>
              <dgm:constr type="w" for="ch" forName="Accent4" refType="w" fact="0.5331"/>
              <dgm:constr type="h" for="ch" forName="Accent4" refType="h" fact="0.2284"/>
              <dgm:constr type="l" for="ch" forName="Parent1" refType="w" fact="0.2658"/>
              <dgm:constr type="t" for="ch" forName="Parent1" refType="h" fact="0.0827"/>
              <dgm:constr type="w" for="ch" forName="Parent1" refType="w" fact="0.2975"/>
              <dgm:constr type="h" for="ch" forName="Parent1" refType="h" fact="0.0637"/>
              <dgm:constr type="l" for="ch" forName="Parent2" refType="w" fact="0.1171"/>
              <dgm:constr type="t" for="ch" forName="Parent2" refType="h" fact="0.2142"/>
              <dgm:constr type="w" for="ch" forName="Parent2" refType="w" fact="0.2975"/>
              <dgm:constr type="h" for="ch" forName="Parent2" refType="h" fact="0.0637"/>
              <dgm:constr type="l" for="ch" forName="Parent3" refType="w" fact="0.2658"/>
              <dgm:constr type="t" for="ch" forName="Parent3" refType="h" fact="0.3457"/>
              <dgm:constr type="w" for="ch" forName="Parent3" refType="w" fact="0.2975"/>
              <dgm:constr type="h" for="ch" forName="Parent3" refType="h" fact="0.0637"/>
              <dgm:constr type="l" for="ch" forName="Parent4" refType="w" fact="0.1171"/>
              <dgm:constr type="t" for="ch" forName="Parent4" refType="h" fact="0.4772"/>
              <dgm:constr type="w" for="ch" forName="Parent4" refType="w" fact="0.2975"/>
              <dgm:constr type="h" for="ch" forName="Parent4" refType="h" fact="0.0637"/>
              <dgm:constr type="l" for="ch" forName="Child1" refType="w" fact="0.6804"/>
              <dgm:constr type="t" for="ch" forName="Child1" refType="h" fact="0.0678"/>
              <dgm:constr type="w" for="ch" forName="Child1" refType="w" fact="0.3196"/>
              <dgm:constr type="h" for="ch" forName="Child1" refType="h" fact="0.0908"/>
              <dgm:constr type="l" for="ch" forName="Child2" refType="w" fact="0.5348"/>
              <dgm:constr type="t" for="ch" forName="Child2" refType="h" fact="0.2006"/>
              <dgm:constr type="w" for="ch" forName="Child2" refType="w" fact="0.3196"/>
              <dgm:constr type="h" for="ch" forName="Child2" refType="h" fact="0.0908"/>
              <dgm:constr type="l" for="ch" forName="Child3" refType="w" fact="0.6804"/>
              <dgm:constr type="t" for="ch" forName="Child3" refType="h" fact="0.3308"/>
              <dgm:constr type="w" for="ch" forName="Child3" refType="w" fact="0.3196"/>
              <dgm:constr type="h" for="ch" forName="Child3" refType="h" fact="0.0908"/>
              <dgm:constr type="l" for="ch" forName="Child4" refType="w" fact="0.5348"/>
              <dgm:constr type="t" for="ch" forName="Child4" refType="h" fact="0.4623"/>
              <dgm:constr type="w" for="ch" forName="Child4" refType="w" fact="0.3196"/>
              <dgm:constr type="h" for="ch" forName="Child4" refType="h" fact="0.0908"/>
              <dgm:constr type="l" for="ch" forName="Accent5" refType="w" fact="0.1481"/>
              <dgm:constr type="t" for="ch" forName="Accent5" refType="h" fact="0.5258"/>
              <dgm:constr type="w" for="ch" forName="Accent5" refType="w" fact="0.5331"/>
              <dgm:constr type="h" for="ch" forName="Accent5" refType="h" fact="0.2284"/>
              <dgm:constr type="l" for="ch" forName="Accent6" refType="w" fact="0"/>
              <dgm:constr type="t" for="ch" forName="Accent6" refType="h" fact="0.6573"/>
              <dgm:constr type="w" for="ch" forName="Accent6" refType="w" fact="0.5331"/>
              <dgm:constr type="h" for="ch" forName="Accent6" refType="h" fact="0.2284"/>
              <dgm:constr type="l" for="ch" forName="Accent7" refType="w" fact="0.186"/>
              <dgm:constr type="t" for="ch" forName="Accent7" refType="h" fact="0.8037"/>
              <dgm:constr type="w" for="ch" forName="Accent7" refType="w" fact="0.458"/>
              <dgm:constr type="h" for="ch" forName="Accent7" refType="h" fact="0.1963"/>
              <dgm:constr type="l" for="ch" forName="Parent5" refType="w" fact="0.2658"/>
              <dgm:constr type="t" for="ch" forName="Parent5" refType="h" fact="0.6085"/>
              <dgm:constr type="w" for="ch" forName="Parent5" refType="w" fact="0.2975"/>
              <dgm:constr type="h" for="ch" forName="Parent5" refType="h" fact="0.0637"/>
              <dgm:constr type="l" for="ch" forName="Parent6" refType="w" fact="0.1171"/>
              <dgm:constr type="t" for="ch" forName="Parent6" refType="h" fact="0.74"/>
              <dgm:constr type="w" for="ch" forName="Parent6" refType="w" fact="0.2975"/>
              <dgm:constr type="h" for="ch" forName="Parent6" refType="h" fact="0.0637"/>
              <dgm:constr type="l" for="ch" forName="Parent7" refType="w" fact="0.2658"/>
              <dgm:constr type="t" for="ch" forName="Parent7" refType="h" fact="0.8715"/>
              <dgm:constr type="w" for="ch" forName="Parent7" refType="w" fact="0.2975"/>
              <dgm:constr type="h" for="ch" forName="Parent7" refType="h" fact="0.0637"/>
              <dgm:constr type="l" for="ch" forName="Child5" refType="w" fact="0.6804"/>
              <dgm:constr type="t" for="ch" forName="Child5" refType="h" fact="0.5936"/>
              <dgm:constr type="w" for="ch" forName="Child5" refType="w" fact="0.3196"/>
              <dgm:constr type="h" for="ch" forName="Child5" refType="h" fact="0.0908"/>
              <dgm:constr type="l" for="ch" forName="Child6" refType="w" fact="0.5348"/>
              <dgm:constr type="t" for="ch" forName="Child6" refType="h" fact="0.7251"/>
              <dgm:constr type="w" for="ch" forName="Child6" refType="w" fact="0.3196"/>
              <dgm:constr type="h" for="ch" forName="Child6" refType="h" fact="0.0908"/>
              <dgm:constr type="l" for="ch" forName="Child7" refType="w" fact="0.6804"/>
              <dgm:constr type="t" for="ch" forName="Child7" refType="h" fact="0.8579"/>
              <dgm:constr type="w" for="ch" forName="Child7" refType="w" fact="0.3196"/>
              <dgm:constr type="h" for="ch" forName="Child7" refType="h" fact="0.0908"/>
            </dgm:constrLst>
          </dgm:else>
        </dgm:choose>
      </dgm:if>
      <dgm:else name="Name11">
        <dgm:choose name="Name12">
          <dgm:if name="Name13" axis="ch" ptType="node" func="cnt" op="equ" val="1">
            <dgm:alg type="composite">
              <dgm:param type="ar" val="1.599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Child1" refType="w" fact="0.625"/>
              <dgm:constr type="t" for="ch" forName="Child1" refType="h" fact="0.2981"/>
              <dgm:constr type="w" for="ch" forName="Child1" refType="w" fact="0.375"/>
              <dgm:constr type="h" for="ch" forName="Child1" refType="h" fact="0.4001"/>
              <dgm:constr type="l" for="ch" forName="Accent1" refType="w" fact="0"/>
              <dgm:constr type="t" for="ch" forName="Accent1" refType="h" fact="0"/>
              <dgm:constr type="w" for="ch" forName="Accent1" refType="w" fact="0.6249"/>
              <dgm:constr type="h" for="ch" forName="Accent1" refType="h"/>
              <dgm:constr type="l" for="ch" forName="Parent1" refType="w" fact="0.138"/>
              <dgm:constr type="t" for="ch" forName="Parent1" refType="h" fact="0.362"/>
              <dgm:constr type="w" for="ch" forName="Parent1" refType="w" fact="0.3487"/>
              <dgm:constr type="h" for="ch" forName="Parent1" refType="h" fact="0.2789"/>
            </dgm:constrLst>
          </dgm:if>
          <dgm:if name="Name14" axis="ch" ptType="node" func="cnt" op="equ" val="2">
            <dgm:alg type="composite">
              <dgm:param type="ar" val="1.2026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l" for="ch" forName="Accent1" refType="w" fact="-0.0407"/>
              <dgm:constr type="t" for="ch" forName="Accent1" refType="h" fact="0"/>
              <dgm:constr type="w" for="ch" forName="Accent1" refType="w" fact="0.5542"/>
              <dgm:constr type="h" for="ch" forName="Accent1" refType="h" fact="0.6665"/>
              <dgm:constr type="l" for="ch" forName="Accent2" refType="w" fact="0.1533"/>
              <dgm:constr type="t" for="ch" forName="Accent2" refType="h" fact="0.4272"/>
              <dgm:constr type="w" for="ch" forName="Accent2" refType="w" fact="0.4761"/>
              <dgm:constr type="h" for="ch" forName="Accent2" refType="h" fact="0.5728"/>
              <dgm:constr type="l" for="ch" forName="Parent1" refType="w" fact="0.0822"/>
              <dgm:constr type="t" for="ch" forName="Parent1" refType="h" fact="0.2413"/>
              <dgm:constr type="w" for="ch" forName="Parent1" refType="w" fact="0.3092"/>
              <dgm:constr type="h" for="ch" forName="Parent1" refType="h" fact="0.1859"/>
              <dgm:constr type="l" for="ch" forName="Parent2" refType="w" fact="0.2368"/>
              <dgm:constr type="t" for="ch" forName="Parent2" refType="h" fact="0.625"/>
              <dgm:constr type="w" for="ch" forName="Parent2" refType="w" fact="0.3092"/>
              <dgm:constr type="h" for="ch" forName="Parent2" refType="h" fact="0.1859"/>
              <dgm:constr type="l" for="ch" forName="Child1" refType="w" fact="0.5164"/>
              <dgm:constr type="t" for="ch" forName="Child1" refType="h" fact="0.1978"/>
              <dgm:constr type="w" for="ch" forName="Child1" refType="w" fact="0.3322"/>
              <dgm:constr type="h" for="ch" forName="Child1" refType="h" fact="0.265"/>
              <dgm:constr type="l" for="ch" forName="Child2" refType="w" fact="0.6678"/>
              <dgm:constr type="t" for="ch" forName="Child2" refType="h" fact="0.5855"/>
              <dgm:constr type="w" for="ch" forName="Child2" refType="w" fact="0.3322"/>
              <dgm:constr type="h" for="ch" forName="Child2" refType="h" fact="0.265"/>
            </dgm:constrLst>
          </dgm:if>
          <dgm:if name="Name15" axis="ch" ptType="node" func="cnt" op="equ" val="3">
            <dgm:alg type="composite">
              <dgm:param type="ar" val="0.9039"/>
            </dgm:alg>
            <dgm:shape xmlns:r="http://schemas.openxmlformats.org/officeDocument/2006/relationships" r:blip="">
              <dgm:adjLst/>
            </dgm:shape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25"/>
              <dgm:constr type="h" for="ch" forName="Accent1" refType="h" fact="0.4814"/>
              <dgm:constr type="l" for="ch" forName="Accent2" refType="w" fact="0.1479"/>
              <dgm:constr type="t" for="ch" forName="Accent2" refType="h" fact="0.2766"/>
              <dgm:constr type="w" for="ch" forName="Accent2" refType="w" fact="0.5325"/>
              <dgm:constr type="h" for="ch" forName="Accent2" refType="h" fact="0.4814"/>
              <dgm:constr type="l" for="ch" forName="Accent3" refType="w" fact="0.0378"/>
              <dgm:constr type="t" for="ch" forName="Accent3" refType="h" fact="0.5863"/>
              <dgm:constr type="w" for="ch" forName="Accent3" refType="w" fact="0.4575"/>
              <dgm:constr type="h" for="ch" forName="Accent3" refType="h" fact="0.4137"/>
              <dgm:constr type="l" for="ch" forName="Parent1" refType="w" fact="0.1183"/>
              <dgm:constr type="t" for="ch" forName="Parent1" refType="h" fact="0.1738"/>
              <dgm:constr type="w" for="ch" forName="Parent1" refType="w" fact="0.2959"/>
              <dgm:constr type="h" for="ch" forName="Parent1" refType="h" fact="0.1337"/>
              <dgm:constr type="l" for="ch" forName="Parent2" refType="w" fact="0.2656"/>
              <dgm:constr type="t" for="ch" forName="Parent2" refType="h" fact="0.452"/>
              <dgm:constr type="w" for="ch" forName="Parent2" refType="w" fact="0.2959"/>
              <dgm:constr type="h" for="ch" forName="Parent2" refType="h" fact="0.1337"/>
              <dgm:constr type="l" for="ch" forName="Parent3" refType="w" fact="0.1183"/>
              <dgm:constr type="t" for="ch" forName="Parent3" refType="h" fact="0.7306"/>
              <dgm:constr type="w" for="ch" forName="Parent3" refType="w" fact="0.2959"/>
              <dgm:constr type="h" for="ch" forName="Parent3" refType="h" fact="0.1337"/>
              <dgm:constr type="l" for="ch" forName="Child1" refType="w" fact="0.5325"/>
              <dgm:constr type="t" for="ch" forName="Child1" refType="h" fact="0.1435"/>
              <dgm:constr type="w" for="ch" forName="Child1" refType="w" fact="0.3195"/>
              <dgm:constr type="h" for="ch" forName="Child1" refType="h" fact="0.1926"/>
              <dgm:constr type="l" for="ch" forName="Child2" refType="w" fact="0.6805"/>
              <dgm:constr type="t" for="ch" forName="Child2" refType="h" fact="0.4217"/>
              <dgm:constr type="w" for="ch" forName="Child2" refType="w" fact="0.3195"/>
              <dgm:constr type="h" for="ch" forName="Child2" refType="h" fact="0.1926"/>
              <dgm:constr type="l" for="ch" forName="Child3" refType="w" fact="0.5325"/>
              <dgm:constr type="t" for="ch" forName="Child3" refType="h" fact="0.6998"/>
              <dgm:constr type="w" for="ch" forName="Child3" refType="w" fact="0.3195"/>
              <dgm:constr type="h" for="ch" forName="Child3" refType="h" fact="0.1926"/>
            </dgm:constrLst>
          </dgm:if>
          <dgm:if name="Name16" axis="ch" ptType="node" func="cnt" op="equ" val="4">
            <dgm:alg type="composite">
              <dgm:param type="ar" val="0.707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3771"/>
              <dgm:constr type="l" for="ch" forName="Accent2" refType="w" fact="0.1481"/>
              <dgm:constr type="t" for="ch" forName="Accent2" refType="h" fact="0.2167"/>
              <dgm:constr type="w" for="ch" forName="Accent2" refType="w" fact="0.5331"/>
              <dgm:constr type="h" for="ch" forName="Accent2" refType="h" fact="0.3771"/>
              <dgm:constr type="l" for="ch" forName="Accent3" refType="w" fact="0"/>
              <dgm:constr type="t" for="ch" forName="Accent3" refType="h" fact="0.4342"/>
              <dgm:constr type="w" for="ch" forName="Accent3" refType="w" fact="0.5331"/>
              <dgm:constr type="h" for="ch" forName="Accent3" refType="h" fact="0.3771"/>
              <dgm:constr type="l" for="ch" forName="Accent4" refType="w" fact="0.186"/>
              <dgm:constr type="t" for="ch" forName="Accent4" refType="h" fact="0.6759"/>
              <dgm:constr type="w" for="ch" forName="Accent4" refType="w" fact="0.458"/>
              <dgm:constr type="h" for="ch" forName="Accent4" refType="h" fact="0.3241"/>
              <dgm:constr type="l" for="ch" forName="Parent1" refType="w" fact="0.1171"/>
              <dgm:constr type="t" for="ch" forName="Parent1" refType="h" fact="0.1365"/>
              <dgm:constr type="w" for="ch" forName="Parent1" refType="w" fact="0.2975"/>
              <dgm:constr type="h" for="ch" forName="Parent1" refType="h" fact="0.1052"/>
              <dgm:constr type="l" for="ch" forName="Parent2" refType="w" fact="0.2658"/>
              <dgm:constr type="t" for="ch" forName="Parent2" refType="h" fact="0.3536"/>
              <dgm:constr type="w" for="ch" forName="Parent2" refType="w" fact="0.2975"/>
              <dgm:constr type="h" for="ch" forName="Parent2" refType="h" fact="0.1052"/>
              <dgm:constr type="l" for="ch" forName="Parent3" refType="w" fact="0.1171"/>
              <dgm:constr type="t" for="ch" forName="Parent3" refType="h" fact="0.5707"/>
              <dgm:constr type="w" for="ch" forName="Parent3" refType="w" fact="0.2975"/>
              <dgm:constr type="h" for="ch" forName="Parent3" refType="h" fact="0.1052"/>
              <dgm:constr type="l" for="ch" forName="Parent4" refType="w" fact="0.2658"/>
              <dgm:constr type="t" for="ch" forName="Parent4" refType="h" fact="0.7878"/>
              <dgm:constr type="w" for="ch" forName="Parent4" refType="w" fact="0.2975"/>
              <dgm:constr type="h" for="ch" forName="Parent4" refType="h" fact="0.1052"/>
              <dgm:constr type="l" for="ch" forName="Child1" refType="w" fact="0.5348"/>
              <dgm:constr type="t" for="ch" forName="Child1" refType="h" fact="0.1119"/>
              <dgm:constr type="w" for="ch" forName="Child1" refType="w" fact="0.3196"/>
              <dgm:constr type="h" for="ch" forName="Child1" refType="h" fact="0.15"/>
              <dgm:constr type="l" for="ch" forName="Child2" refType="w" fact="0.6804"/>
              <dgm:constr type="t" for="ch" forName="Child2" refType="h" fact="0.3312"/>
              <dgm:constr type="w" for="ch" forName="Child2" refType="w" fact="0.3196"/>
              <dgm:constr type="h" for="ch" forName="Child2" refType="h" fact="0.15"/>
              <dgm:constr type="l" for="ch" forName="Child3" refType="w" fact="0.5348"/>
              <dgm:constr type="t" for="ch" forName="Child3" refType="h" fact="0.5461"/>
              <dgm:constr type="w" for="ch" forName="Child3" refType="w" fact="0.3196"/>
              <dgm:constr type="h" for="ch" forName="Child3" refType="h" fact="0.15"/>
              <dgm:constr type="l" for="ch" forName="Child4" refType="w" fact="0.6804"/>
              <dgm:constr type="t" for="ch" forName="Child4" refType="h" fact="0.7632"/>
              <dgm:constr type="w" for="ch" forName="Child4" refType="w" fact="0.3196"/>
              <dgm:constr type="h" for="ch" forName="Child4" refType="h" fact="0.15"/>
            </dgm:constrLst>
          </dgm:if>
          <dgm:if name="Name17" axis="ch" ptType="node" func="cnt" op="equ" val="5">
            <dgm:alg type="composite">
              <dgm:param type="ar" val="0.581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3098"/>
              <dgm:constr type="l" for="ch" forName="Accent2" refType="w" fact="0.1481"/>
              <dgm:constr type="t" for="ch" forName="Accent2" refType="h" fact="0.178"/>
              <dgm:constr type="w" for="ch" forName="Accent2" refType="w" fact="0.5331"/>
              <dgm:constr type="h" for="ch" forName="Accent2" refType="h" fact="0.3098"/>
              <dgm:constr type="l" for="ch" forName="Accent3" refType="w" fact="0"/>
              <dgm:constr type="t" for="ch" forName="Accent3" refType="h" fact="0.3568"/>
              <dgm:constr type="w" for="ch" forName="Accent3" refType="w" fact="0.5331"/>
              <dgm:constr type="h" for="ch" forName="Accent3" refType="h" fact="0.3098"/>
              <dgm:constr type="l" for="ch" forName="Accent4" refType="w" fact="0.1481"/>
              <dgm:constr type="t" for="ch" forName="Accent4" refType="h" fact="0.5351"/>
              <dgm:constr type="w" for="ch" forName="Accent4" refType="w" fact="0.5331"/>
              <dgm:constr type="h" for="ch" forName="Accent4" refType="h" fact="0.3098"/>
              <dgm:constr type="l" for="ch" forName="Accent5" refType="w" fact="0.0378"/>
              <dgm:constr type="t" for="ch" forName="Accent5" refType="h" fact="0.7337"/>
              <dgm:constr type="w" for="ch" forName="Accent5" refType="w" fact="0.458"/>
              <dgm:constr type="h" for="ch" forName="Accent5" refType="h" fact="0.2663"/>
              <dgm:constr type="l" for="ch" forName="Parent1" refType="w" fact="0.1171"/>
              <dgm:constr type="t" for="ch" forName="Parent1" refType="h" fact="0.1122"/>
              <dgm:constr type="w" for="ch" forName="Parent1" refType="w" fact="0.2975"/>
              <dgm:constr type="h" for="ch" forName="Parent1" refType="h" fact="0.0864"/>
              <dgm:constr type="l" for="ch" forName="Parent2" refType="w" fact="0.2658"/>
              <dgm:constr type="t" for="ch" forName="Parent2" refType="h" fact="0.2906"/>
              <dgm:constr type="w" for="ch" forName="Parent2" refType="w" fact="0.2975"/>
              <dgm:constr type="h" for="ch" forName="Parent2" refType="h" fact="0.0864"/>
              <dgm:constr type="l" for="ch" forName="Parent3" refType="w" fact="0.1171"/>
              <dgm:constr type="t" for="ch" forName="Parent3" refType="h" fact="0.4689"/>
              <dgm:constr type="w" for="ch" forName="Parent3" refType="w" fact="0.2975"/>
              <dgm:constr type="h" for="ch" forName="Parent3" refType="h" fact="0.0864"/>
              <dgm:constr type="l" for="ch" forName="Parent4" refType="w" fact="0.2658"/>
              <dgm:constr type="t" for="ch" forName="Parent4" refType="h" fact="0.6473"/>
              <dgm:constr type="w" for="ch" forName="Parent4" refType="w" fact="0.2975"/>
              <dgm:constr type="h" for="ch" forName="Parent4" refType="h" fact="0.0864"/>
              <dgm:constr type="l" for="ch" forName="Parent5" refType="w" fact="0.1171"/>
              <dgm:constr type="t" for="ch" forName="Parent5" refType="h" fact="0.8257"/>
              <dgm:constr type="w" for="ch" forName="Parent5" refType="w" fact="0.2975"/>
              <dgm:constr type="h" for="ch" forName="Parent5" refType="h" fact="0.0864"/>
              <dgm:constr type="l" for="ch" forName="Child1" refType="w" fact="0.5348"/>
              <dgm:constr type="t" for="ch" forName="Child1" refType="h" fact="0.0919"/>
              <dgm:constr type="w" for="ch" forName="Child1" refType="w" fact="0.3196"/>
              <dgm:constr type="h" for="ch" forName="Child1" refType="h" fact="0.1232"/>
              <dgm:constr type="l" for="ch" forName="Child2" refType="w" fact="0.6804"/>
              <dgm:constr type="t" for="ch" forName="Child2" refType="h" fact="0.2722"/>
              <dgm:constr type="w" for="ch" forName="Child2" refType="w" fact="0.3196"/>
              <dgm:constr type="h" for="ch" forName="Child2" refType="h" fact="0.1232"/>
              <dgm:constr type="l" for="ch" forName="Child3" refType="w" fact="0.5348"/>
              <dgm:constr type="t" for="ch" forName="Child3" refType="h" fact="0.4487"/>
              <dgm:constr type="w" for="ch" forName="Child3" refType="w" fact="0.3196"/>
              <dgm:constr type="h" for="ch" forName="Child3" refType="h" fact="0.1232"/>
              <dgm:constr type="l" for="ch" forName="Child4" refType="w" fact="0.6804"/>
              <dgm:constr type="t" for="ch" forName="Child4" refType="h" fact="0.6271"/>
              <dgm:constr type="w" for="ch" forName="Child4" refType="w" fact="0.3196"/>
              <dgm:constr type="h" for="ch" forName="Child4" refType="h" fact="0.1232"/>
              <dgm:constr type="l" for="ch" forName="Child5" refType="w" fact="0.5348"/>
              <dgm:constr type="t" for="ch" forName="Child5" refType="h" fact="0.8073"/>
              <dgm:constr type="w" for="ch" forName="Child5" refType="w" fact="0.3196"/>
              <dgm:constr type="h" for="ch" forName="Child5" refType="h" fact="0.1232"/>
            </dgm:constrLst>
          </dgm:if>
          <dgm:if name="Name18" axis="ch" ptType="node" func="cnt" op="equ" val="6">
            <dgm:alg type="composite">
              <dgm:param type="ar" val="0.493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2629"/>
              <dgm:constr type="l" for="ch" forName="Accent2" refType="w" fact="0.1481"/>
              <dgm:constr type="t" for="ch" forName="Accent2" refType="h" fact="0.1511"/>
              <dgm:constr type="w" for="ch" forName="Accent2" refType="w" fact="0.5331"/>
              <dgm:constr type="h" for="ch" forName="Accent2" refType="h" fact="0.2629"/>
              <dgm:constr type="l" for="ch" forName="Accent3" refType="w" fact="0"/>
              <dgm:constr type="t" for="ch" forName="Accent3" refType="h" fact="0.3027"/>
              <dgm:constr type="w" for="ch" forName="Accent3" refType="w" fact="0.5331"/>
              <dgm:constr type="h" for="ch" forName="Accent3" refType="h" fact="0.2629"/>
              <dgm:constr type="l" for="ch" forName="Accent4" refType="w" fact="0.1481"/>
              <dgm:constr type="t" for="ch" forName="Accent4" refType="h" fact="0.4541"/>
              <dgm:constr type="w" for="ch" forName="Accent4" refType="w" fact="0.5331"/>
              <dgm:constr type="h" for="ch" forName="Accent4" refType="h" fact="0.2629"/>
              <dgm:constr type="l" for="ch" forName="Accent5" refType="w" fact="0"/>
              <dgm:constr type="t" for="ch" forName="Accent5" refType="h" fact="0.6053"/>
              <dgm:constr type="w" for="ch" forName="Accent5" refType="w" fact="0.5331"/>
              <dgm:constr type="h" for="ch" forName="Accent5" refType="h" fact="0.2629"/>
              <dgm:constr type="l" for="ch" forName="Accent6" refType="w" fact="0.186"/>
              <dgm:constr type="t" for="ch" forName="Accent6" refType="h" fact="0.774"/>
              <dgm:constr type="w" for="ch" forName="Accent6" refType="w" fact="0.458"/>
              <dgm:constr type="h" for="ch" forName="Accent6" refType="h" fact="0.226"/>
              <dgm:constr type="l" for="ch" forName="Parent1" refType="w" fact="0.1171"/>
              <dgm:constr type="t" for="ch" forName="Parent1" refType="h" fact="0.0952"/>
              <dgm:constr type="w" for="ch" forName="Parent1" refType="w" fact="0.2975"/>
              <dgm:constr type="h" for="ch" forName="Parent1" refType="h" fact="0.0733"/>
              <dgm:constr type="l" for="ch" forName="Parent2" refType="w" fact="0.2658"/>
              <dgm:constr type="t" for="ch" forName="Parent2" refType="h" fact="0.2466"/>
              <dgm:constr type="w" for="ch" forName="Parent2" refType="w" fact="0.2975"/>
              <dgm:constr type="h" for="ch" forName="Parent2" refType="h" fact="0.0733"/>
              <dgm:constr type="l" for="ch" forName="Parent3" refType="w" fact="0.1171"/>
              <dgm:constr type="t" for="ch" forName="Parent3" refType="h" fact="0.3979"/>
              <dgm:constr type="w" for="ch" forName="Parent3" refType="w" fact="0.2975"/>
              <dgm:constr type="h" for="ch" forName="Parent3" refType="h" fact="0.0733"/>
              <dgm:constr type="l" for="ch" forName="Parent4" refType="w" fact="0.2658"/>
              <dgm:constr type="t" for="ch" forName="Parent4" refType="h" fact="0.5493"/>
              <dgm:constr type="w" for="ch" forName="Parent4" refType="w" fact="0.2975"/>
              <dgm:constr type="h" for="ch" forName="Parent4" refType="h" fact="0.0733"/>
              <dgm:constr type="l" for="ch" forName="Parent5" refType="w" fact="0.1171"/>
              <dgm:constr type="t" for="ch" forName="Parent5" refType="h" fact="0.7005"/>
              <dgm:constr type="w" for="ch" forName="Parent5" refType="w" fact="0.2975"/>
              <dgm:constr type="h" for="ch" forName="Parent5" refType="h" fact="0.0733"/>
              <dgm:constr type="l" for="ch" forName="Parent6" refType="w" fact="0.2658"/>
              <dgm:constr type="t" for="ch" forName="Parent6" refType="h" fact="0.8519"/>
              <dgm:constr type="w" for="ch" forName="Parent6" refType="w" fact="0.2975"/>
              <dgm:constr type="h" for="ch" forName="Parent6" refType="h" fact="0.0733"/>
              <dgm:constr type="l" for="ch" forName="Child1" refType="w" fact="0.5348"/>
              <dgm:constr type="t" for="ch" forName="Child1" refType="h" fact="0.078"/>
              <dgm:constr type="w" for="ch" forName="Child1" refType="w" fact="0.3196"/>
              <dgm:constr type="h" for="ch" forName="Child1" refType="h" fact="0.1046"/>
              <dgm:constr type="l" for="ch" forName="Child2" refType="w" fact="0.6804"/>
              <dgm:constr type="t" for="ch" forName="Child2" refType="h" fact="0.231"/>
              <dgm:constr type="w" for="ch" forName="Child2" refType="w" fact="0.3196"/>
              <dgm:constr type="h" for="ch" forName="Child2" refType="h" fact="0.1046"/>
              <dgm:constr type="l" for="ch" forName="Child3" refType="w" fact="0.5348"/>
              <dgm:constr type="t" for="ch" forName="Child3" refType="h" fact="0.3808"/>
              <dgm:constr type="w" for="ch" forName="Child3" refType="w" fact="0.3196"/>
              <dgm:constr type="h" for="ch" forName="Child3" refType="h" fact="0.1046"/>
              <dgm:constr type="l" for="ch" forName="Child4" refType="w" fact="0.6804"/>
              <dgm:constr type="t" for="ch" forName="Child4" refType="h" fact="0.5322"/>
              <dgm:constr type="w" for="ch" forName="Child4" refType="w" fact="0.3196"/>
              <dgm:constr type="h" for="ch" forName="Child4" refType="h" fact="0.1046"/>
              <dgm:constr type="l" for="ch" forName="Child5" refType="w" fact="0.5348"/>
              <dgm:constr type="t" for="ch" forName="Child5" refType="h" fact="0.6833"/>
              <dgm:constr type="w" for="ch" forName="Child5" refType="w" fact="0.3196"/>
              <dgm:constr type="h" for="ch" forName="Child5" refType="h" fact="0.1046"/>
              <dgm:constr type="l" for="ch" forName="Child6" refType="w" fact="0.6804"/>
              <dgm:constr type="t" for="ch" forName="Child6" refType="h" fact="0.8347"/>
              <dgm:constr type="w" for="ch" forName="Child6" refType="w" fact="0.3196"/>
              <dgm:constr type="h" for="ch" forName="Child6" refType="h" fact="0.1046"/>
            </dgm:constrLst>
          </dgm:if>
          <dgm:else name="Name19">
            <dgm:alg type="composite">
              <dgm:param type="ar" val="0.428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2284"/>
              <dgm:constr type="l" for="ch" forName="Accent2" refType="w" fact="0.1481"/>
              <dgm:constr type="t" for="ch" forName="Accent2" refType="h" fact="0.1312"/>
              <dgm:constr type="w" for="ch" forName="Accent2" refType="w" fact="0.5331"/>
              <dgm:constr type="h" for="ch" forName="Accent2" refType="h" fact="0.2284"/>
              <dgm:constr type="l" for="ch" forName="Accent3" refType="w" fact="0"/>
              <dgm:constr type="t" for="ch" forName="Accent3" refType="h" fact="0.263"/>
              <dgm:constr type="w" for="ch" forName="Accent3" refType="w" fact="0.5331"/>
              <dgm:constr type="h" for="ch" forName="Accent3" refType="h" fact="0.2284"/>
              <dgm:constr type="l" for="ch" forName="Accent4" refType="w" fact="0.1481"/>
              <dgm:constr type="t" for="ch" forName="Accent4" refType="h" fact="0.3945"/>
              <dgm:constr type="w" for="ch" forName="Accent4" refType="w" fact="0.5331"/>
              <dgm:constr type="h" for="ch" forName="Accent4" refType="h" fact="0.2284"/>
              <dgm:constr type="l" for="ch" forName="Accent5" refType="w" fact="0"/>
              <dgm:constr type="t" for="ch" forName="Accent5" refType="h" fact="0.5258"/>
              <dgm:constr type="w" for="ch" forName="Accent5" refType="w" fact="0.5331"/>
              <dgm:constr type="h" for="ch" forName="Accent5" refType="h" fact="0.2284"/>
              <dgm:constr type="l" for="ch" forName="Accent6" refType="w" fact="0.1481"/>
              <dgm:constr type="t" for="ch" forName="Accent6" refType="h" fact="0.6573"/>
              <dgm:constr type="w" for="ch" forName="Accent6" refType="w" fact="0.5331"/>
              <dgm:constr type="h" for="ch" forName="Accent6" refType="h" fact="0.2284"/>
              <dgm:constr type="l" for="ch" forName="Accent7" refType="w" fact="0.0378"/>
              <dgm:constr type="t" for="ch" forName="Accent7" refType="h" fact="0.8037"/>
              <dgm:constr type="w" for="ch" forName="Accent7" refType="w" fact="0.458"/>
              <dgm:constr type="h" for="ch" forName="Accent7" refType="h" fact="0.1963"/>
              <dgm:constr type="l" for="ch" forName="Parent1" refType="w" fact="0.1171"/>
              <dgm:constr type="t" for="ch" forName="Parent1" refType="h" fact="0.0827"/>
              <dgm:constr type="w" for="ch" forName="Parent1" refType="w" fact="0.2975"/>
              <dgm:constr type="h" for="ch" forName="Parent1" refType="h" fact="0.0637"/>
              <dgm:constr type="l" for="ch" forName="Parent2" refType="w" fact="0.2658"/>
              <dgm:constr type="t" for="ch" forName="Parent2" refType="h" fact="0.2142"/>
              <dgm:constr type="w" for="ch" forName="Parent2" refType="w" fact="0.2975"/>
              <dgm:constr type="h" for="ch" forName="Parent2" refType="h" fact="0.0637"/>
              <dgm:constr type="l" for="ch" forName="Parent3" refType="w" fact="0.1171"/>
              <dgm:constr type="t" for="ch" forName="Parent3" refType="h" fact="0.3457"/>
              <dgm:constr type="w" for="ch" forName="Parent3" refType="w" fact="0.2975"/>
              <dgm:constr type="h" for="ch" forName="Parent3" refType="h" fact="0.0637"/>
              <dgm:constr type="l" for="ch" forName="Parent4" refType="w" fact="0.2658"/>
              <dgm:constr type="t" for="ch" forName="Parent4" refType="h" fact="0.4772"/>
              <dgm:constr type="w" for="ch" forName="Parent4" refType="w" fact="0.2975"/>
              <dgm:constr type="h" for="ch" forName="Parent4" refType="h" fact="0.0637"/>
              <dgm:constr type="l" for="ch" forName="Parent5" refType="w" fact="0.1171"/>
              <dgm:constr type="t" for="ch" forName="Parent5" refType="h" fact="0.6085"/>
              <dgm:constr type="w" for="ch" forName="Parent5" refType="w" fact="0.2975"/>
              <dgm:constr type="h" for="ch" forName="Parent5" refType="h" fact="0.0637"/>
              <dgm:constr type="l" for="ch" forName="Parent6" refType="w" fact="0.2658"/>
              <dgm:constr type="t" for="ch" forName="Parent6" refType="h" fact="0.74"/>
              <dgm:constr type="w" for="ch" forName="Parent6" refType="w" fact="0.2975"/>
              <dgm:constr type="h" for="ch" forName="Parent6" refType="h" fact="0.0637"/>
              <dgm:constr type="l" for="ch" forName="Parent7" refType="w" fact="0.1171"/>
              <dgm:constr type="t" for="ch" forName="Parent7" refType="h" fact="0.8715"/>
              <dgm:constr type="w" for="ch" forName="Parent7" refType="w" fact="0.2975"/>
              <dgm:constr type="h" for="ch" forName="Parent7" refType="h" fact="0.0637"/>
              <dgm:constr type="l" for="ch" forName="Child1" refType="w" fact="0.5348"/>
              <dgm:constr type="t" for="ch" forName="Child1" refType="h" fact="0.0678"/>
              <dgm:constr type="w" for="ch" forName="Child1" refType="w" fact="0.3196"/>
              <dgm:constr type="h" for="ch" forName="Child1" refType="h" fact="0.0908"/>
              <dgm:constr type="l" for="ch" forName="Child2" refType="w" fact="0.6804"/>
              <dgm:constr type="t" for="ch" forName="Child2" refType="h" fact="0.2006"/>
              <dgm:constr type="w" for="ch" forName="Child2" refType="w" fact="0.3196"/>
              <dgm:constr type="h" for="ch" forName="Child2" refType="h" fact="0.0908"/>
              <dgm:constr type="l" for="ch" forName="Child3" refType="w" fact="0.5348"/>
              <dgm:constr type="t" for="ch" forName="Child3" refType="h" fact="0.3308"/>
              <dgm:constr type="w" for="ch" forName="Child3" refType="w" fact="0.3196"/>
              <dgm:constr type="h" for="ch" forName="Child3" refType="h" fact="0.0908"/>
              <dgm:constr type="l" for="ch" forName="Child4" refType="w" fact="0.6804"/>
              <dgm:constr type="t" for="ch" forName="Child4" refType="h" fact="0.4623"/>
              <dgm:constr type="w" for="ch" forName="Child4" refType="w" fact="0.3196"/>
              <dgm:constr type="h" for="ch" forName="Child4" refType="h" fact="0.0908"/>
              <dgm:constr type="l" for="ch" forName="Child5" refType="w" fact="0.5348"/>
              <dgm:constr type="t" for="ch" forName="Child5" refType="h" fact="0.5936"/>
              <dgm:constr type="w" for="ch" forName="Child5" refType="w" fact="0.3196"/>
              <dgm:constr type="h" for="ch" forName="Child5" refType="h" fact="0.0908"/>
              <dgm:constr type="l" for="ch" forName="Child6" refType="w" fact="0.6804"/>
              <dgm:constr type="t" for="ch" forName="Child6" refType="h" fact="0.7251"/>
              <dgm:constr type="w" for="ch" forName="Child6" refType="w" fact="0.3196"/>
              <dgm:constr type="h" for="ch" forName="Child6" refType="h" fact="0.0908"/>
              <dgm:constr type="l" for="ch" forName="Child7" refType="w" fact="0.5348"/>
              <dgm:constr type="t" for="ch" forName="Child7" refType="h" fact="0.8579"/>
              <dgm:constr type="w" for="ch" forName="Child7" refType="w" fact="0.3196"/>
              <dgm:constr type="h" for="ch" forName="Child7" refType="h" fact="0.0908"/>
            </dgm:constrLst>
          </dgm:else>
        </dgm:choose>
      </dgm:else>
    </dgm:choose>
    <dgm:forEach name="wrapper" axis="self" ptType="parTrans">
      <dgm:forEach name="accentRepeat" axis="self">
        <dgm:layoutNode name="Accent" styleLbl="node1">
          <dgm:alg type="sp"/>
          <dgm:choose name="Name20">
            <dgm:if name="Name21" func="var" arg="dir" op="equ" val="norm">
              <dgm:choose name="Name22">
                <dgm:if name="Name23" axis="precedSib" ptType="node" func="cnt" op="equ" val="0">
                  <dgm:choose name="Name24">
                    <dgm:if name="Name25" axis="followSib" ptType="node" func="cnt" op="equ" val="0">
                      <dgm:shape xmlns:r="http://schemas.openxmlformats.org/officeDocument/2006/relationships" type="circularArrow" r:blip="">
                        <dgm:adjLst>
                          <dgm:adj idx="1" val="0.1098"/>
                          <dgm:adj idx="2" val="19.0387"/>
                          <dgm:adj idx="3" val="150"/>
                          <dgm:adj idx="4" val="180"/>
                          <dgm:adj idx="5" val="0.125"/>
                        </dgm:adjLst>
                      </dgm:shape>
                    </dgm:if>
                    <dgm:else name="Name26">
                      <dgm:shape xmlns:r="http://schemas.openxmlformats.org/officeDocument/2006/relationships" type="circularArrow" r:blip="">
                        <dgm:adjLst>
                          <dgm:adj idx="1" val="0.1098"/>
                          <dgm:adj idx="2" val="19.0387"/>
                          <dgm:adj idx="3" val="75"/>
                          <dgm:adj idx="4" val="180"/>
                          <dgm:adj idx="5" val="0.125"/>
                        </dgm:adjLst>
                      </dgm:shape>
                    </dgm:else>
                  </dgm:choose>
                </dgm:if>
                <dgm:else name="Name27">
                  <dgm:choose name="Name28">
                    <dgm:if name="Name29" axis="followSib" ptType="node" func="cnt" op="equ" val="0">
                      <dgm:choose name="Name30">
                        <dgm:if name="Name31" axis="precedSib" ptType="node" func="cnt" op="equ" val="1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2" axis="precedSib" ptType="node" func="cnt" op="equ" val="2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33" axis="precedSib" ptType="node" func="cnt" op="equ" val="3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4" axis="precedSib" ptType="node" func="cnt" op="equ" val="4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35" axis="precedSib" ptType="node" func="cnt" op="equ" val="5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6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else name="Name37"/>
                      </dgm:choose>
                    </dgm:if>
                    <dgm:else name="Name38">
                      <dgm:choose name="Name39">
                        <dgm:if name="Name40" axis="precedSib" ptType="node" func="cnt" op="equ" val="0">
                          <dgm:shape xmlns:r="http://schemas.openxmlformats.org/officeDocument/2006/relationships" type="blockArc" r:blip="">
                            <dgm:adjLst>
                              <dgm:adj idx="1" val="-133.1632"/>
                              <dgm:adj idx="2" val="65"/>
                              <dgm:adj idx="3" val="0.13"/>
                            </dgm:adjLst>
                          </dgm:shape>
                        </dgm:if>
                        <dgm:if name="Name41" axis="precedSib" ptType="node" func="cnt" op="equ" val="1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2" axis="precedSib" ptType="node" func="cnt" op="equ" val="2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43" axis="precedSib" ptType="node" func="cnt" op="equ" val="3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4" axis="precedSib" ptType="node" func="cnt" op="equ" val="4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45" axis="precedSib" ptType="node" func="cnt" op="equ" val="5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6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else name="Name47"/>
                      </dgm:choose>
                    </dgm:else>
                  </dgm:choose>
                </dgm:else>
              </dgm:choose>
            </dgm:if>
            <dgm:else name="Name48">
              <dgm:choose name="Name49">
                <dgm:if name="Name50" axis="precedSib" ptType="node" func="cnt" op="equ" val="0">
                  <dgm:choose name="Name51">
                    <dgm:if name="Name52" axis="followSib" ptType="node" func="cnt" op="equ" val="0">
                      <dgm:shape xmlns:r="http://schemas.openxmlformats.org/officeDocument/2006/relationships" type="leftCircularArrow" r:blip="">
                        <dgm:adjLst>
                          <dgm:adj idx="1" val="0.1098"/>
                          <dgm:adj idx="2" val="19.0387"/>
                          <dgm:adj idx="3" val="30"/>
                          <dgm:adj idx="4" val="0"/>
                          <dgm:adj idx="5" val="0.125"/>
                        </dgm:adjLst>
                      </dgm:shape>
                    </dgm:if>
                    <dgm:else name="Name53">
                      <dgm:shape xmlns:r="http://schemas.openxmlformats.org/officeDocument/2006/relationships" type="leftCircularArrow" r:blip="">
                        <dgm:adjLst>
                          <dgm:adj idx="1" val="0.1098"/>
                          <dgm:adj idx="2" val="19.0387"/>
                          <dgm:adj idx="3" val="105"/>
                          <dgm:adj idx="4" val="0"/>
                          <dgm:adj idx="5" val="0.125"/>
                        </dgm:adjLst>
                      </dgm:shape>
                    </dgm:else>
                  </dgm:choose>
                </dgm:if>
                <dgm:else name="Name54">
                  <dgm:choose name="Name55">
                    <dgm:if name="Name56" axis="followSib" ptType="node" func="cnt" op="equ" val="0">
                      <dgm:choose name="Name57">
                        <dgm:if name="Name58" axis="precedSib" ptType="node" func="cnt" op="equ" val="1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59" axis="precedSib" ptType="node" func="cnt" op="equ" val="2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60" axis="precedSib" ptType="node" func="cnt" op="equ" val="3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61" axis="precedSib" ptType="node" func="cnt" op="equ" val="4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62" axis="precedSib" ptType="node" func="cnt" op="equ" val="5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63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else name="Name64"/>
                      </dgm:choose>
                    </dgm:if>
                    <dgm:else name="Name65">
                      <dgm:choose name="Name66">
                        <dgm:if name="Name67" axis="precedSib" ptType="node" func="cnt" op="equ" val="0">
                          <dgm:shape xmlns:r="http://schemas.openxmlformats.org/officeDocument/2006/relationships" type="blockArc" r:blip="">
                            <dgm:adjLst>
                              <dgm:adj idx="1" val="-133.1632"/>
                              <dgm:adj idx="2" val="65"/>
                              <dgm:adj idx="3" val="0.13"/>
                            </dgm:adjLst>
                          </dgm:shape>
                        </dgm:if>
                        <dgm:if name="Name68" axis="precedSib" ptType="node" func="cnt" op="equ" val="1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69" axis="precedSib" ptType="node" func="cnt" op="equ" val="2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70" axis="precedSib" ptType="node" func="cnt" op="equ" val="3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71" axis="precedSib" ptType="node" func="cnt" op="equ" val="4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72" axis="precedSib" ptType="node" func="cnt" op="equ" val="5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73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else name="Name74"/>
                      </dgm:choose>
                    </dgm:else>
                  </dgm:choose>
                </dgm:else>
              </dgm:choose>
            </dgm:else>
          </dgm:choose>
          <dgm:presOf/>
        </dgm:layoutNode>
      </dgm:forEach>
    </dgm:forEach>
    <dgm:forEach name="Name75" axis="ch" ptType="node" cnt="1">
      <dgm:layoutNode name="Accent1">
        <dgm:alg type="sp"/>
        <dgm:shape xmlns:r="http://schemas.openxmlformats.org/officeDocument/2006/relationships" r:blip="">
          <dgm:adjLst/>
        </dgm:shape>
        <dgm:presOf/>
        <dgm:constrLst/>
        <dgm:forEach name="Name76" ref="accentRepeat"/>
      </dgm:layoutNode>
      <dgm:choose name="Name77">
        <dgm:if name="Name78" axis="ch" ptType="node" func="cnt" op="gte" val="1">
          <dgm:layoutNode name="Child1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79"/>
      </dgm:choose>
      <dgm:layoutNode name="Parent1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80" axis="ch" ptType="node" st="2" cnt="1">
      <dgm:layoutNode name="Accent2">
        <dgm:alg type="sp"/>
        <dgm:shape xmlns:r="http://schemas.openxmlformats.org/officeDocument/2006/relationships" r:blip="">
          <dgm:adjLst/>
        </dgm:shape>
        <dgm:presOf/>
        <dgm:constrLst/>
        <dgm:forEach name="Name81" ref="accentRepeat"/>
      </dgm:layoutNode>
      <dgm:choose name="Name82">
        <dgm:if name="Name83" axis="ch" ptType="node" func="cnt" op="gte" val="1">
          <dgm:layoutNode name="Child2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84"/>
      </dgm:choose>
      <dgm:layoutNode name="Parent2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85" axis="ch" ptType="node" st="3" cnt="1">
      <dgm:layoutNode name="Accent3">
        <dgm:alg type="sp"/>
        <dgm:shape xmlns:r="http://schemas.openxmlformats.org/officeDocument/2006/relationships" r:blip="">
          <dgm:adjLst/>
        </dgm:shape>
        <dgm:presOf/>
        <dgm:constrLst/>
        <dgm:forEach name="Name86" ref="accentRepeat"/>
      </dgm:layoutNode>
      <dgm:choose name="Name87">
        <dgm:if name="Name88" axis="ch" ptType="node" func="cnt" op="gte" val="1">
          <dgm:layoutNode name="Child3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89"/>
      </dgm:choose>
      <dgm:layoutNode name="Parent3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Accent4">
        <dgm:alg type="sp"/>
        <dgm:shape xmlns:r="http://schemas.openxmlformats.org/officeDocument/2006/relationships" r:blip="">
          <dgm:adjLst/>
        </dgm:shape>
        <dgm:presOf/>
        <dgm:constrLst/>
        <dgm:forEach name="Name91" ref="accentRepeat"/>
      </dgm:layoutNode>
      <dgm:choose name="Name92">
        <dgm:if name="Name93" axis="ch" ptType="node" func="cnt" op="gte" val="1">
          <dgm:layoutNode name="Child4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94"/>
      </dgm:choose>
      <dgm:layoutNode name="Parent4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95" axis="ch" ptType="node" st="5" cnt="1">
      <dgm:layoutNode name="Accent5">
        <dgm:alg type="sp"/>
        <dgm:shape xmlns:r="http://schemas.openxmlformats.org/officeDocument/2006/relationships" r:blip="">
          <dgm:adjLst/>
        </dgm:shape>
        <dgm:presOf/>
        <dgm:constrLst/>
        <dgm:forEach name="Name96" ref="accentRepeat"/>
      </dgm:layoutNode>
      <dgm:choose name="Name97">
        <dgm:if name="Name98" axis="ch" ptType="node" func="cnt" op="gte" val="1">
          <dgm:layoutNode name="Child5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99"/>
      </dgm:choose>
      <dgm:layoutNode name="Parent5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100" axis="ch" ptType="node" st="6" cnt="1">
      <dgm:layoutNode name="Accent6">
        <dgm:alg type="sp"/>
        <dgm:shape xmlns:r="http://schemas.openxmlformats.org/officeDocument/2006/relationships" r:blip="">
          <dgm:adjLst/>
        </dgm:shape>
        <dgm:presOf/>
        <dgm:constrLst/>
        <dgm:forEach name="Name101" ref="accentRepeat"/>
      </dgm:layoutNode>
      <dgm:choose name="Name102">
        <dgm:if name="Name103" axis="ch" ptType="node" func="cnt" op="gte" val="1">
          <dgm:layoutNode name="Child6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104"/>
      </dgm:choose>
      <dgm:layoutNode name="Parent6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105" axis="ch" ptType="node" st="7" cnt="1">
      <dgm:layoutNode name="Accent7">
        <dgm:alg type="sp"/>
        <dgm:shape xmlns:r="http://schemas.openxmlformats.org/officeDocument/2006/relationships" r:blip="">
          <dgm:adjLst/>
        </dgm:shape>
        <dgm:presOf/>
        <dgm:constrLst/>
        <dgm:forEach name="Name106" ref="accentRepeat"/>
      </dgm:layoutNode>
      <dgm:choose name="Name107">
        <dgm:if name="Name108" axis="ch" ptType="node" func="cnt" op="gte" val="1">
          <dgm:layoutNode name="Child7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109"/>
      </dgm:choose>
      <dgm:layoutNode name="Parent7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enn3">
  <dgm:title val=""/>
  <dgm:desc val=""/>
  <dgm:catLst>
    <dgm:cat type="relationship" pri="2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>
          <dgm:param type="fallback" val="2D"/>
        </dgm:alg>
      </dgm:if>
      <dgm:else name="Name3">
        <dgm:alg type="lin">
          <dgm:param type="fallback" val="2D"/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refType="w" refFor="ch" refPtType="node"/>
      <dgm:constr type="w" for="ch" forName="space" refType="w" refFor="ch" refPtType="node" fact="-0.2"/>
      <dgm:constr type="primFontSz" for="ch" ptType="node" op="equ" val="65"/>
    </dgm:constrLst>
    <dgm:ruleLst/>
    <dgm:forEach name="Name4" axis="ch" ptType="node">
      <dgm:layoutNode name="Name5" styleLbl="vennNode1">
        <dgm:varLst>
          <dgm:bulletEnabled val="1"/>
        </dgm:varLst>
        <dgm:alg type="tx">
          <dgm:param type="txAnchorVertCh" val="mid"/>
          <dgm:param type="txAnchorHorzCh" val="ctr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tMarg" refType="primFontSz" fact="0.1"/>
          <dgm:constr type="bMarg" refType="primFontSz" fact="0.1"/>
          <dgm:constr type="lMarg" refType="w" fact="0.156"/>
          <dgm:constr type="rMarg" refType="w" fact="0.156"/>
        </dgm:constrLst>
        <dgm:ruleLst>
          <dgm:rule type="primFontSz" val="5" fact="NaN" max="NaN"/>
        </dgm:ruleLst>
      </dgm:layoutNode>
      <dgm:forEach name="Name6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4813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8100" y="0"/>
            <a:ext cx="2944813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0312BE0-D7DB-4DCF-84B7-F72CB7BBC626}" type="datetimeFigureOut">
              <a:rPr lang="en-GB" smtClean="0"/>
              <a:t>06/07/2012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09113"/>
            <a:ext cx="2944813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8100" y="9409113"/>
            <a:ext cx="2944813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A97F975-22BF-4424-9814-702E4E51E64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4892800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4283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8645" y="0"/>
            <a:ext cx="2944283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164CEA3-11AE-46F8-A37D-82384B314BE9}" type="datetimeFigureOut">
              <a:rPr lang="en-GB" smtClean="0"/>
              <a:t>06/07/2012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20750" y="742950"/>
            <a:ext cx="4953000" cy="3714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05350"/>
            <a:ext cx="5435600" cy="44577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08981"/>
            <a:ext cx="2944283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8645" y="9408981"/>
            <a:ext cx="2944283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5A8F091-A6DA-4E66-8682-B83BB8F0C06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642591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5A8F091-A6DA-4E66-8682-B83BB8F0C06A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7966137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174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dirty="0" smtClean="0">
                <a:latin typeface="Times New Roman" pitchFamily="18" charset="0"/>
              </a:rPr>
              <a:t>We’ll talk more about some of these shortly, but first we’ll give</a:t>
            </a:r>
            <a:r>
              <a:rPr lang="en-US" baseline="0" dirty="0" smtClean="0">
                <a:latin typeface="Times New Roman" pitchFamily="18" charset="0"/>
              </a:rPr>
              <a:t> a snapshot of the current UK ‘scene’…</a:t>
            </a:r>
            <a:endParaRPr lang="en-US" dirty="0" smtClean="0">
              <a:latin typeface="Times New Roman" pitchFamily="18" charset="0"/>
            </a:endParaRPr>
          </a:p>
        </p:txBody>
      </p:sp>
      <p:sp>
        <p:nvSpPr>
          <p:cNvPr id="31748" name="Slide Number Placeholder 3"/>
          <p:cNvSpPr>
            <a:spLocks noGrp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16DC6928-9A44-4B1A-B6A9-464EEF435C79}" type="slidenum">
              <a:rPr lang="en-GB" smtClean="0"/>
              <a:pPr/>
              <a:t>9</a:t>
            </a:fld>
            <a:endParaRPr lang="en-GB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5A8F091-A6DA-4E66-8682-B83BB8F0C06A}" type="slidenum">
              <a:rPr lang="en-GB" smtClean="0"/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41340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5A8F091-A6DA-4E66-8682-B83BB8F0C06A}" type="slidenum">
              <a:rPr lang="en-GB" smtClean="0"/>
              <a:t>13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02333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D1EE89-6F00-4936-9FEE-553BF459FE44}" type="datetimeFigureOut">
              <a:rPr lang="en-GB" smtClean="0"/>
              <a:t>06/07/2012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C1E31-B7C6-494B-AD28-FF9F6F3598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955640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D1EE89-6F00-4936-9FEE-553BF459FE44}" type="datetimeFigureOut">
              <a:rPr lang="en-GB" smtClean="0"/>
              <a:t>06/07/2012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C1E31-B7C6-494B-AD28-FF9F6F3598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902931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D1EE89-6F00-4936-9FEE-553BF459FE44}" type="datetimeFigureOut">
              <a:rPr lang="en-GB" smtClean="0"/>
              <a:t>06/07/2012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C1E31-B7C6-494B-AD28-FF9F6F3598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019907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D1EE89-6F00-4936-9FEE-553BF459FE44}" type="datetimeFigureOut">
              <a:rPr lang="en-GB" smtClean="0"/>
              <a:t>06/07/2012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C1E31-B7C6-494B-AD28-FF9F6F3598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49312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D1EE89-6F00-4936-9FEE-553BF459FE44}" type="datetimeFigureOut">
              <a:rPr lang="en-GB" smtClean="0"/>
              <a:t>06/07/2012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C1E31-B7C6-494B-AD28-FF9F6F3598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116227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D1EE89-6F00-4936-9FEE-553BF459FE44}" type="datetimeFigureOut">
              <a:rPr lang="en-GB" smtClean="0"/>
              <a:t>06/07/2012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C1E31-B7C6-494B-AD28-FF9F6F3598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941811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D1EE89-6F00-4936-9FEE-553BF459FE44}" type="datetimeFigureOut">
              <a:rPr lang="en-GB" smtClean="0"/>
              <a:t>06/07/2012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C1E31-B7C6-494B-AD28-FF9F6F3598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499742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D1EE89-6F00-4936-9FEE-553BF459FE44}" type="datetimeFigureOut">
              <a:rPr lang="en-GB" smtClean="0"/>
              <a:t>06/07/2012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C1E31-B7C6-494B-AD28-FF9F6F3598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733519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D1EE89-6F00-4936-9FEE-553BF459FE44}" type="datetimeFigureOut">
              <a:rPr lang="en-GB" smtClean="0"/>
              <a:t>06/07/2012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C1E31-B7C6-494B-AD28-FF9F6F3598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283321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D1EE89-6F00-4936-9FEE-553BF459FE44}" type="datetimeFigureOut">
              <a:rPr lang="en-GB" smtClean="0"/>
              <a:t>06/07/2012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C1E31-B7C6-494B-AD28-FF9F6F3598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635589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D1EE89-6F00-4936-9FEE-553BF459FE44}" type="datetimeFigureOut">
              <a:rPr lang="en-GB" smtClean="0"/>
              <a:t>06/07/2012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C1E31-B7C6-494B-AD28-FF9F6F3598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549723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D1EE89-6F00-4936-9FEE-553BF459FE44}" type="datetimeFigureOut">
              <a:rPr lang="en-GB" smtClean="0"/>
              <a:t>06/07/2012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4C1E31-B7C6-494B-AD28-FF9F6F3598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555435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7" Type="http://schemas.openxmlformats.org/officeDocument/2006/relationships/image" Target="../media/image7.png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dcc.ac.uk/community/institutional-engagements" TargetMode="External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datacite.org/repolist" TargetMode="Externa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hyperlink" Target="http://www.dcc.ac.uk/community/institutional-engagements" TargetMode="Externa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9512" y="2731569"/>
            <a:ext cx="8737598" cy="3223748"/>
          </a:xfrm>
        </p:spPr>
        <p:txBody>
          <a:bodyPr>
            <a:normAutofit fontScale="90000"/>
          </a:bodyPr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GB" sz="5600" dirty="0" smtClean="0"/>
              <a:t>DCC institutional engagements</a:t>
            </a: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>Reflections on building capacity and capability for research data services</a:t>
            </a:r>
            <a:br>
              <a:rPr lang="en-GB" dirty="0" smtClean="0"/>
            </a:br>
            <a:r>
              <a:rPr lang="en-GB" dirty="0" smtClean="0"/>
              <a:t/>
            </a:r>
            <a:br>
              <a:rPr lang="en-GB" dirty="0" smtClean="0"/>
            </a:br>
            <a:r>
              <a:rPr lang="en-GB" sz="3100" dirty="0" smtClean="0"/>
              <a:t>Graham Pryor, Associate Director</a:t>
            </a:r>
            <a:br>
              <a:rPr lang="en-GB" sz="3100" dirty="0" smtClean="0"/>
            </a:br>
            <a:r>
              <a:rPr lang="en-GB" sz="3100" dirty="0" smtClean="0"/>
              <a:t>Digital Curation Centre</a:t>
            </a:r>
            <a:r>
              <a:rPr lang="en-GB" dirty="0"/>
              <a:t/>
            </a:r>
            <a:br>
              <a:rPr lang="en-GB" dirty="0"/>
            </a:b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3362" y="6093296"/>
            <a:ext cx="8856984" cy="740200"/>
          </a:xfrm>
        </p:spPr>
        <p:txBody>
          <a:bodyPr>
            <a:normAutofit/>
          </a:bodyPr>
          <a:lstStyle/>
          <a:p>
            <a:r>
              <a:rPr lang="en-GB" sz="1800" dirty="0">
                <a:solidFill>
                  <a:srgbClr val="0000FF"/>
                </a:solidFill>
              </a:rPr>
              <a:t>Institutional </a:t>
            </a:r>
            <a:r>
              <a:rPr lang="en-GB" sz="1800" dirty="0" smtClean="0">
                <a:solidFill>
                  <a:srgbClr val="0000FF"/>
                </a:solidFill>
              </a:rPr>
              <a:t>repositories and data - roles and responsibilities  </a:t>
            </a:r>
          </a:p>
          <a:p>
            <a:r>
              <a:rPr lang="en-GB" sz="1800" dirty="0" smtClean="0">
                <a:solidFill>
                  <a:srgbClr val="0000FF"/>
                </a:solidFill>
              </a:rPr>
              <a:t>OR2012 workshop, 9</a:t>
            </a:r>
            <a:r>
              <a:rPr lang="en-GB" sz="1800" baseline="30000" dirty="0" smtClean="0">
                <a:solidFill>
                  <a:srgbClr val="0000FF"/>
                </a:solidFill>
              </a:rPr>
              <a:t>th</a:t>
            </a:r>
            <a:r>
              <a:rPr lang="en-GB" sz="1800" dirty="0" smtClean="0">
                <a:solidFill>
                  <a:srgbClr val="0000FF"/>
                </a:solidFill>
              </a:rPr>
              <a:t> July 2012</a:t>
            </a:r>
            <a:endParaRPr lang="en-GB" sz="1800" dirty="0">
              <a:solidFill>
                <a:srgbClr val="0000FF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94112" y="211496"/>
            <a:ext cx="4222998" cy="16499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268942"/>
            <a:ext cx="2106895" cy="4412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5330687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/>
          </a:bodyPr>
          <a:lstStyle/>
          <a:p>
            <a:pPr algn="l"/>
            <a:r>
              <a:rPr lang="en-GB" sz="4000" dirty="0" smtClean="0"/>
              <a:t>IE roles and responsibilities</a:t>
            </a:r>
            <a:endParaRPr lang="en-GB" sz="4000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93543620"/>
              </p:ext>
            </p:extLst>
          </p:nvPr>
        </p:nvGraphicFramePr>
        <p:xfrm>
          <a:off x="457200" y="1128504"/>
          <a:ext cx="8229600" cy="514543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1237671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62210"/>
            <a:ext cx="8964488" cy="706090"/>
          </a:xfrm>
        </p:spPr>
        <p:txBody>
          <a:bodyPr>
            <a:normAutofit/>
          </a:bodyPr>
          <a:lstStyle/>
          <a:p>
            <a:pPr algn="l"/>
            <a:r>
              <a:rPr lang="en-GB" sz="3200" dirty="0" smtClean="0"/>
              <a:t>Principal foci of IEs</a:t>
            </a:r>
            <a:endParaRPr lang="en-GB" sz="32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44186483"/>
              </p:ext>
            </p:extLst>
          </p:nvPr>
        </p:nvGraphicFramePr>
        <p:xfrm>
          <a:off x="467544" y="764704"/>
          <a:ext cx="8229600" cy="554461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2555776" y="2204864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12</a:t>
            </a:r>
            <a:endParaRPr lang="en-GB" dirty="0"/>
          </a:p>
        </p:txBody>
      </p:sp>
      <p:sp>
        <p:nvSpPr>
          <p:cNvPr id="6" name="TextBox 5"/>
          <p:cNvSpPr txBox="1"/>
          <p:nvPr/>
        </p:nvSpPr>
        <p:spPr>
          <a:xfrm>
            <a:off x="2195736" y="2996952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7</a:t>
            </a:r>
            <a:endParaRPr lang="en-GB" dirty="0"/>
          </a:p>
        </p:txBody>
      </p:sp>
      <p:sp>
        <p:nvSpPr>
          <p:cNvPr id="7" name="TextBox 6"/>
          <p:cNvSpPr txBox="1"/>
          <p:nvPr/>
        </p:nvSpPr>
        <p:spPr>
          <a:xfrm>
            <a:off x="1340024" y="4797152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4</a:t>
            </a:r>
            <a:endParaRPr lang="en-GB" dirty="0"/>
          </a:p>
        </p:txBody>
      </p:sp>
      <p:sp>
        <p:nvSpPr>
          <p:cNvPr id="8" name="TextBox 7"/>
          <p:cNvSpPr txBox="1"/>
          <p:nvPr/>
        </p:nvSpPr>
        <p:spPr>
          <a:xfrm>
            <a:off x="1772072" y="3933056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4</a:t>
            </a:r>
            <a:endParaRPr lang="en-GB" dirty="0"/>
          </a:p>
        </p:txBody>
      </p:sp>
      <p:sp>
        <p:nvSpPr>
          <p:cNvPr id="9" name="TextBox 8"/>
          <p:cNvSpPr txBox="1"/>
          <p:nvPr/>
        </p:nvSpPr>
        <p:spPr>
          <a:xfrm>
            <a:off x="979984" y="5701138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2</a:t>
            </a:r>
            <a:endParaRPr lang="en-GB" dirty="0"/>
          </a:p>
        </p:txBody>
      </p:sp>
      <p:sp>
        <p:nvSpPr>
          <p:cNvPr id="26" name="Curved Left Arrow 25"/>
          <p:cNvSpPr/>
          <p:nvPr/>
        </p:nvSpPr>
        <p:spPr>
          <a:xfrm>
            <a:off x="5076056" y="3292504"/>
            <a:ext cx="792088" cy="936104"/>
          </a:xfrm>
          <a:prstGeom prst="curvedLeftArrow">
            <a:avLst>
              <a:gd name="adj1" fmla="val 19787"/>
              <a:gd name="adj2" fmla="val 47414"/>
              <a:gd name="adj3" fmla="val 25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1830328" y="3218561"/>
            <a:ext cx="869464" cy="981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780824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156654"/>
            <a:ext cx="8784976" cy="1143000"/>
          </a:xfrm>
        </p:spPr>
        <p:txBody>
          <a:bodyPr>
            <a:noAutofit/>
          </a:bodyPr>
          <a:lstStyle/>
          <a:p>
            <a:pPr algn="l"/>
            <a:r>
              <a:rPr lang="en-GB" sz="3600" dirty="0" smtClean="0"/>
              <a:t>A rationale for institutional data repositories</a:t>
            </a:r>
            <a:r>
              <a:rPr lang="en-GB" sz="3600" dirty="0"/>
              <a:t>? </a:t>
            </a:r>
            <a:r>
              <a:rPr lang="en-GB" sz="2800" dirty="0"/>
              <a:t>The view from </a:t>
            </a:r>
            <a:r>
              <a:rPr lang="en-GB" sz="2800" dirty="0" smtClean="0"/>
              <a:t>15 out of 20 DCC institutional </a:t>
            </a:r>
            <a:r>
              <a:rPr lang="en-GB" sz="2800" dirty="0"/>
              <a:t>engagements</a:t>
            </a:r>
            <a:br>
              <a:rPr lang="en-GB" sz="2800" dirty="0"/>
            </a:br>
            <a:endParaRPr lang="en-GB" sz="28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22812634"/>
              </p:ext>
            </p:extLst>
          </p:nvPr>
        </p:nvGraphicFramePr>
        <p:xfrm>
          <a:off x="107504" y="1235576"/>
          <a:ext cx="8928992" cy="530352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5616624"/>
                <a:gridCol w="648072"/>
                <a:gridCol w="648072"/>
                <a:gridCol w="2016224"/>
              </a:tblGrid>
              <a:tr h="370840">
                <a:tc>
                  <a:txBody>
                    <a:bodyPr/>
                    <a:lstStyle/>
                    <a:p>
                      <a:endParaRPr lang="en-GB" sz="24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 smtClean="0">
                          <a:solidFill>
                            <a:srgbClr val="66FF66"/>
                          </a:solidFill>
                        </a:rPr>
                        <a:t>Yes</a:t>
                      </a:r>
                      <a:endParaRPr lang="en-GB" sz="2000" b="1" dirty="0">
                        <a:solidFill>
                          <a:srgbClr val="66FF66"/>
                        </a:solidFill>
                      </a:endParaRPr>
                    </a:p>
                  </a:txBody>
                  <a:tcPr anchor="ctr"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 smtClean="0">
                          <a:solidFill>
                            <a:srgbClr val="FF0000"/>
                          </a:solidFill>
                        </a:rPr>
                        <a:t>No</a:t>
                      </a:r>
                      <a:endParaRPr lang="en-GB" sz="2000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GB" b="1" dirty="0" smtClean="0">
                          <a:solidFill>
                            <a:srgbClr val="FF6600"/>
                          </a:solidFill>
                        </a:rPr>
                        <a:t>Qualified</a:t>
                      </a:r>
                      <a:endParaRPr lang="en-GB" b="1" dirty="0">
                        <a:solidFill>
                          <a:srgbClr val="FF6600"/>
                        </a:solidFill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2400" b="0" dirty="0" smtClean="0">
                          <a:solidFill>
                            <a:schemeClr val="tx1"/>
                          </a:solidFill>
                        </a:rPr>
                        <a:t>Do you have/anticipate having an institutional repository?</a:t>
                      </a:r>
                      <a:endParaRPr lang="en-GB" sz="24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 smtClean="0">
                          <a:solidFill>
                            <a:srgbClr val="66FF66"/>
                          </a:solidFill>
                        </a:rPr>
                        <a:t>15</a:t>
                      </a:r>
                      <a:endParaRPr lang="en-GB" sz="2000" b="1" dirty="0">
                        <a:solidFill>
                          <a:srgbClr val="66FF66"/>
                        </a:solidFill>
                      </a:endParaRPr>
                    </a:p>
                  </a:txBody>
                  <a:tcPr anchor="ctr"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GB" sz="1600" dirty="0" smtClean="0"/>
                        <a:t>All but two have only document IRs at present</a:t>
                      </a:r>
                      <a:endParaRPr lang="en-GB" sz="1600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2400" b="0" dirty="0" smtClean="0">
                          <a:solidFill>
                            <a:schemeClr val="tx1"/>
                          </a:solidFill>
                        </a:rPr>
                        <a:t>Do you expect to use it to store and manage research</a:t>
                      </a:r>
                      <a:r>
                        <a:rPr lang="en-GB" sz="2400" b="0" baseline="0" dirty="0" smtClean="0">
                          <a:solidFill>
                            <a:schemeClr val="tx1"/>
                          </a:solidFill>
                        </a:rPr>
                        <a:t> data?</a:t>
                      </a:r>
                      <a:endParaRPr lang="en-GB" sz="24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 smtClean="0">
                          <a:solidFill>
                            <a:srgbClr val="66FF66"/>
                          </a:solidFill>
                        </a:rPr>
                        <a:t>8</a:t>
                      </a:r>
                      <a:endParaRPr lang="en-GB" sz="2000" b="1" dirty="0">
                        <a:solidFill>
                          <a:srgbClr val="66FF66"/>
                        </a:solidFill>
                      </a:endParaRPr>
                    </a:p>
                  </a:txBody>
                  <a:tcPr anchor="ctr"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 smtClean="0">
                          <a:solidFill>
                            <a:srgbClr val="FF0000"/>
                          </a:solidFill>
                        </a:rPr>
                        <a:t>3</a:t>
                      </a:r>
                      <a:endParaRPr lang="en-GB" sz="2000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GB" sz="2000" b="1" dirty="0" smtClean="0">
                          <a:solidFill>
                            <a:srgbClr val="FF6600"/>
                          </a:solidFill>
                        </a:rPr>
                        <a:t>3</a:t>
                      </a:r>
                      <a:r>
                        <a:rPr lang="en-GB" baseline="0" dirty="0" smtClean="0"/>
                        <a:t> – </a:t>
                      </a:r>
                      <a:r>
                        <a:rPr lang="en-GB" sz="1600" baseline="0" dirty="0" smtClean="0"/>
                        <a:t>maybe/probably</a:t>
                      </a:r>
                    </a:p>
                    <a:p>
                      <a:r>
                        <a:rPr lang="en-GB" sz="2000" b="1" baseline="0" dirty="0" smtClean="0">
                          <a:solidFill>
                            <a:srgbClr val="FF6600"/>
                          </a:solidFill>
                        </a:rPr>
                        <a:t>1</a:t>
                      </a:r>
                      <a:r>
                        <a:rPr lang="en-GB" sz="1600" baseline="0" dirty="0" smtClean="0"/>
                        <a:t> – but not Big Data</a:t>
                      </a:r>
                      <a:endParaRPr lang="en-GB" sz="1600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2400" b="0" dirty="0" smtClean="0">
                          <a:solidFill>
                            <a:schemeClr val="tx1"/>
                          </a:solidFill>
                        </a:rPr>
                        <a:t>Do you expect to rely on data repository services operating at a national or international level where these exist?</a:t>
                      </a:r>
                      <a:endParaRPr lang="en-GB" sz="24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 smtClean="0">
                          <a:solidFill>
                            <a:srgbClr val="66FF66"/>
                          </a:solidFill>
                        </a:rPr>
                        <a:t>15</a:t>
                      </a:r>
                      <a:endParaRPr lang="en-GB" sz="2000" b="1" dirty="0">
                        <a:solidFill>
                          <a:srgbClr val="66FF66"/>
                        </a:solidFill>
                      </a:endParaRPr>
                    </a:p>
                  </a:txBody>
                  <a:tcPr anchor="ctr"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GB" sz="1600" dirty="0" smtClean="0"/>
                        <a:t>But</a:t>
                      </a:r>
                      <a:r>
                        <a:rPr lang="en-GB" sz="1600" baseline="0" dirty="0" smtClean="0"/>
                        <a:t> within a </a:t>
                      </a:r>
                      <a:r>
                        <a:rPr lang="en-GB" sz="1600" dirty="0" smtClean="0"/>
                        <a:t>mixed economy; using persistent URLs to reference them</a:t>
                      </a:r>
                      <a:endParaRPr lang="en-GB" sz="1600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4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Would these be seen as an alternative to institutional services?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 smtClean="0">
                          <a:solidFill>
                            <a:srgbClr val="66FF66"/>
                          </a:solidFill>
                        </a:rPr>
                        <a:t>11</a:t>
                      </a:r>
                      <a:endParaRPr lang="en-GB" sz="2000" b="1" dirty="0">
                        <a:solidFill>
                          <a:srgbClr val="66FF66"/>
                        </a:solidFill>
                      </a:endParaRPr>
                    </a:p>
                  </a:txBody>
                  <a:tcPr anchor="ctr"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 smtClean="0">
                          <a:solidFill>
                            <a:srgbClr val="FF0000"/>
                          </a:solidFill>
                        </a:rPr>
                        <a:t>4</a:t>
                      </a:r>
                      <a:endParaRPr lang="en-GB" sz="2000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GB" sz="1600" dirty="0" smtClean="0"/>
                        <a:t>Complementary to IRs; wary of using only international</a:t>
                      </a:r>
                      <a:endParaRPr lang="en-GB" sz="1600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2400" b="0" dirty="0" smtClean="0">
                          <a:solidFill>
                            <a:schemeClr val="tx1"/>
                          </a:solidFill>
                        </a:rPr>
                        <a:t>Will you be developing a research data catalogue that tracks your data wherever it is deposited?</a:t>
                      </a:r>
                      <a:endParaRPr lang="en-GB" sz="24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 smtClean="0">
                          <a:solidFill>
                            <a:srgbClr val="66FF66"/>
                          </a:solidFill>
                        </a:rPr>
                        <a:t>11</a:t>
                      </a:r>
                      <a:endParaRPr lang="en-GB" sz="2000" b="1" dirty="0">
                        <a:solidFill>
                          <a:srgbClr val="66FF66"/>
                        </a:solidFill>
                      </a:endParaRPr>
                    </a:p>
                  </a:txBody>
                  <a:tcPr anchor="ctr"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GB" sz="2000" b="1" dirty="0" smtClean="0">
                          <a:solidFill>
                            <a:srgbClr val="FF6600"/>
                          </a:solidFill>
                        </a:rPr>
                        <a:t>3</a:t>
                      </a:r>
                      <a:r>
                        <a:rPr lang="en-GB" dirty="0" smtClean="0"/>
                        <a:t> – maybe (and subject</a:t>
                      </a:r>
                      <a:r>
                        <a:rPr lang="en-GB" baseline="0" dirty="0" smtClean="0"/>
                        <a:t> to funding)</a:t>
                      </a:r>
                    </a:p>
                    <a:p>
                      <a:r>
                        <a:rPr lang="en-GB" sz="2000" b="1" baseline="0" dirty="0" smtClean="0">
                          <a:solidFill>
                            <a:srgbClr val="FF6600"/>
                          </a:solidFill>
                        </a:rPr>
                        <a:t>1</a:t>
                      </a:r>
                      <a:r>
                        <a:rPr lang="en-GB" baseline="0" dirty="0" smtClean="0"/>
                        <a:t> - aspirational</a:t>
                      </a:r>
                      <a:endParaRPr lang="en-GB" dirty="0"/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646877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992" y="11016"/>
            <a:ext cx="9085008" cy="696538"/>
          </a:xfrm>
        </p:spPr>
        <p:txBody>
          <a:bodyPr>
            <a:noAutofit/>
          </a:bodyPr>
          <a:lstStyle/>
          <a:p>
            <a:pPr marL="0" lvl="0" indent="0" algn="l"/>
            <a:r>
              <a:rPr lang="en-GB" sz="3400" dirty="0" smtClean="0"/>
              <a:t>Top challenges for the data repository champion</a:t>
            </a:r>
            <a:endParaRPr lang="en-GB" sz="3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504" y="735299"/>
            <a:ext cx="9036496" cy="6093296"/>
          </a:xfrm>
        </p:spPr>
        <p:txBody>
          <a:bodyPr>
            <a:normAutofit fontScale="70000" lnSpcReduction="20000"/>
          </a:bodyPr>
          <a:lstStyle/>
          <a:p>
            <a:pPr marL="0" indent="0">
              <a:spcAft>
                <a:spcPts val="300"/>
              </a:spcAft>
              <a:buNone/>
            </a:pPr>
            <a:r>
              <a:rPr lang="en-GB" sz="2900" u="sng" dirty="0" smtClean="0"/>
              <a:t>FUNDING</a:t>
            </a:r>
          </a:p>
          <a:p>
            <a:r>
              <a:rPr lang="en-GB" sz="2900" dirty="0" smtClean="0"/>
              <a:t>Cost</a:t>
            </a:r>
            <a:r>
              <a:rPr lang="en-GB" sz="2900" dirty="0"/>
              <a:t> </a:t>
            </a:r>
            <a:r>
              <a:rPr lang="en-GB" sz="2900" dirty="0" smtClean="0"/>
              <a:t>and cost recovery, </a:t>
            </a:r>
            <a:r>
              <a:rPr lang="en-GB" sz="2900" dirty="0"/>
              <a:t>particularly longer term – how much and who pays</a:t>
            </a:r>
            <a:r>
              <a:rPr lang="en-GB" sz="2900" dirty="0" smtClean="0"/>
              <a:t>?</a:t>
            </a:r>
          </a:p>
          <a:p>
            <a:r>
              <a:rPr lang="en-GB" sz="2900" dirty="0" smtClean="0"/>
              <a:t>How </a:t>
            </a:r>
            <a:r>
              <a:rPr lang="en-GB" sz="2900" dirty="0"/>
              <a:t>to ensure </a:t>
            </a:r>
            <a:r>
              <a:rPr lang="en-GB" sz="2900" dirty="0" smtClean="0"/>
              <a:t>long </a:t>
            </a:r>
            <a:r>
              <a:rPr lang="en-GB" sz="2900" dirty="0"/>
              <a:t>term maintenance, sustainability and use</a:t>
            </a:r>
            <a:endParaRPr lang="en-GB" sz="2900" dirty="0" smtClean="0"/>
          </a:p>
          <a:p>
            <a:pPr marL="0" indent="0">
              <a:spcAft>
                <a:spcPts val="300"/>
              </a:spcAft>
              <a:buNone/>
            </a:pPr>
            <a:r>
              <a:rPr lang="en-GB" sz="2900" u="sng" dirty="0" smtClean="0"/>
              <a:t>BUY-IN</a:t>
            </a:r>
            <a:endParaRPr lang="en-GB" sz="2900" u="sng" dirty="0"/>
          </a:p>
          <a:p>
            <a:r>
              <a:rPr lang="en-GB" sz="2900" dirty="0" smtClean="0"/>
              <a:t>Achieving academic staff/researcher engagement and high deposit rates</a:t>
            </a:r>
          </a:p>
          <a:p>
            <a:r>
              <a:rPr lang="en-GB" sz="2900" dirty="0" smtClean="0"/>
              <a:t>Making the case and encouraging uptake through awareness raising</a:t>
            </a:r>
          </a:p>
          <a:p>
            <a:r>
              <a:rPr lang="en-GB" sz="2900" dirty="0"/>
              <a:t>Getting researchers to think about data management early enough in the lifecycle to make future management </a:t>
            </a:r>
            <a:r>
              <a:rPr lang="en-GB" sz="2900" dirty="0" smtClean="0"/>
              <a:t>simpler</a:t>
            </a:r>
          </a:p>
          <a:p>
            <a:pPr marL="0" indent="0">
              <a:spcAft>
                <a:spcPts val="300"/>
              </a:spcAft>
              <a:buNone/>
            </a:pPr>
            <a:r>
              <a:rPr lang="en-GB" sz="2900" u="sng" dirty="0" smtClean="0"/>
              <a:t>SOCIO-TECHNICAL ISSUES</a:t>
            </a:r>
          </a:p>
          <a:p>
            <a:r>
              <a:rPr lang="en-GB" sz="2900" dirty="0"/>
              <a:t>Lowering the barriers to deposit</a:t>
            </a:r>
          </a:p>
          <a:p>
            <a:pPr lvl="0"/>
            <a:r>
              <a:rPr lang="en-GB" sz="2900" dirty="0" smtClean="0"/>
              <a:t>Managing </a:t>
            </a:r>
            <a:r>
              <a:rPr lang="en-GB" sz="2900" dirty="0"/>
              <a:t>the reality that ‘one size will not fit all types of data’</a:t>
            </a:r>
          </a:p>
          <a:p>
            <a:r>
              <a:rPr lang="en-GB" sz="2900" dirty="0"/>
              <a:t>Providing user interaction beyond the ‘download a file’ model that repositories typically </a:t>
            </a:r>
            <a:r>
              <a:rPr lang="en-GB" sz="2900" dirty="0" smtClean="0"/>
              <a:t>offer</a:t>
            </a:r>
          </a:p>
          <a:p>
            <a:r>
              <a:rPr lang="en-GB" sz="2900" dirty="0"/>
              <a:t>Addressing the subject-specific nature of data </a:t>
            </a:r>
            <a:r>
              <a:rPr lang="en-GB" sz="2900" dirty="0" smtClean="0"/>
              <a:t>and the </a:t>
            </a:r>
            <a:r>
              <a:rPr lang="en-GB" sz="2900" dirty="0"/>
              <a:t>potential for re-use by other </a:t>
            </a:r>
            <a:r>
              <a:rPr lang="en-GB" sz="2900" dirty="0" smtClean="0"/>
              <a:t>disciplines</a:t>
            </a:r>
          </a:p>
          <a:p>
            <a:pPr lvl="0"/>
            <a:r>
              <a:rPr lang="en-GB" sz="2900" dirty="0" smtClean="0"/>
              <a:t>Having an effective, up-to-date catalogue of all </a:t>
            </a:r>
            <a:r>
              <a:rPr lang="en-GB" sz="2900" dirty="0"/>
              <a:t>data </a:t>
            </a:r>
            <a:r>
              <a:rPr lang="en-GB" sz="2900" dirty="0" smtClean="0"/>
              <a:t>in </a:t>
            </a:r>
            <a:r>
              <a:rPr lang="en-GB" sz="2900" dirty="0"/>
              <a:t>all repositories </a:t>
            </a:r>
            <a:r>
              <a:rPr lang="en-GB" sz="2900" dirty="0" smtClean="0"/>
              <a:t>used</a:t>
            </a:r>
          </a:p>
          <a:p>
            <a:r>
              <a:rPr lang="en-GB" sz="2900" dirty="0" smtClean="0"/>
              <a:t>Understanding </a:t>
            </a:r>
            <a:r>
              <a:rPr lang="en-GB" sz="2900" dirty="0"/>
              <a:t>the layers of metadata required to describe diverse  datasets  </a:t>
            </a:r>
            <a:endParaRPr lang="en-GB" sz="2900" dirty="0" smtClean="0"/>
          </a:p>
          <a:p>
            <a:r>
              <a:rPr lang="en-GB" sz="2900" dirty="0" smtClean="0"/>
              <a:t>Recruiting a data specialist to take forward the library’s role in data support</a:t>
            </a:r>
          </a:p>
          <a:p>
            <a:r>
              <a:rPr lang="en-GB" sz="2900" dirty="0"/>
              <a:t>P</a:t>
            </a:r>
            <a:r>
              <a:rPr lang="en-GB" sz="2900" dirty="0" smtClean="0"/>
              <a:t>redicting the scale of data requirements, capacity planning</a:t>
            </a:r>
            <a:endParaRPr lang="en-GB" sz="2900" dirty="0"/>
          </a:p>
          <a:p>
            <a:pPr lvl="0"/>
            <a:endParaRPr lang="en-GB" sz="2400" dirty="0"/>
          </a:p>
          <a:p>
            <a:endParaRPr lang="en-GB" sz="2400" dirty="0"/>
          </a:p>
          <a:p>
            <a:endParaRPr lang="en-GB" sz="2400" dirty="0"/>
          </a:p>
          <a:p>
            <a:pPr lvl="0"/>
            <a:endParaRPr lang="en-GB" sz="2400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673521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79512" y="126862"/>
            <a:ext cx="7920880" cy="778098"/>
          </a:xfrm>
        </p:spPr>
        <p:txBody>
          <a:bodyPr>
            <a:noAutofit/>
          </a:bodyPr>
          <a:lstStyle/>
          <a:p>
            <a:pPr algn="l"/>
            <a:r>
              <a:rPr lang="en-GB" sz="3600" dirty="0" smtClean="0"/>
              <a:t>Why build institutional data repositories?</a:t>
            </a:r>
            <a:endParaRPr lang="en-GB" sz="3600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07504" y="1056496"/>
            <a:ext cx="8928992" cy="5760640"/>
          </a:xfrm>
        </p:spPr>
        <p:txBody>
          <a:bodyPr>
            <a:normAutofit lnSpcReduction="10000"/>
          </a:bodyPr>
          <a:lstStyle/>
          <a:p>
            <a:r>
              <a:rPr lang="en-GB" sz="2800" dirty="0" smtClean="0"/>
              <a:t>Why stress over resolving the challenges reported here?</a:t>
            </a:r>
          </a:p>
          <a:p>
            <a:r>
              <a:rPr lang="en-GB" sz="2800" dirty="0" smtClean="0"/>
              <a:t>Why struggle to secure and invest scarce resources in training, restructuring and depreciating capital infrastructure?</a:t>
            </a:r>
          </a:p>
          <a:p>
            <a:r>
              <a:rPr lang="en-GB" sz="2800" dirty="0" smtClean="0"/>
              <a:t>Why not use alternative services (some already exist, e.g. national data centres and international repositories</a:t>
            </a:r>
            <a:r>
              <a:rPr lang="en-GB" sz="2800" dirty="0"/>
              <a:t>)? </a:t>
            </a:r>
            <a:endParaRPr lang="en-GB" sz="2800" dirty="0" smtClean="0"/>
          </a:p>
          <a:p>
            <a:r>
              <a:rPr lang="en-GB" sz="2800" dirty="0" smtClean="0"/>
              <a:t>Why </a:t>
            </a:r>
            <a:r>
              <a:rPr lang="en-GB" sz="2800" dirty="0"/>
              <a:t>not seek to attract and exploit new entrants (e.g. specialised commercial services, emerging cloud services and the publishing community</a:t>
            </a:r>
            <a:r>
              <a:rPr lang="en-GB" sz="2800" dirty="0" smtClean="0"/>
              <a:t>)?</a:t>
            </a:r>
          </a:p>
          <a:p>
            <a:r>
              <a:rPr lang="en-GB" sz="2800" dirty="0" smtClean="0"/>
              <a:t>Why not focus on building institutional data catalogues?</a:t>
            </a:r>
          </a:p>
          <a:p>
            <a:pPr marL="0" indent="0">
              <a:buNone/>
            </a:pPr>
            <a:endParaRPr lang="en-GB" sz="900" dirty="0"/>
          </a:p>
          <a:p>
            <a:pPr marL="0" indent="0">
              <a:buNone/>
            </a:pPr>
            <a:r>
              <a:rPr lang="en-GB" dirty="0" smtClean="0"/>
              <a:t>Human beings are the only creatures on Earth that pose the question ‘why?’.  The floor is yours…</a:t>
            </a:r>
          </a:p>
          <a:p>
            <a:endParaRPr lang="en-GB" sz="2800" dirty="0" smtClean="0"/>
          </a:p>
          <a:p>
            <a:pPr lvl="1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854540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6862"/>
            <a:ext cx="8229600" cy="730202"/>
          </a:xfrm>
        </p:spPr>
        <p:txBody>
          <a:bodyPr>
            <a:normAutofit/>
          </a:bodyPr>
          <a:lstStyle/>
          <a:p>
            <a:pPr algn="l"/>
            <a:r>
              <a:rPr lang="en-GB" sz="4000" dirty="0" smtClean="0"/>
              <a:t>Those initial three questions again</a:t>
            </a:r>
            <a:endParaRPr lang="en-GB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713387"/>
          </a:xfrm>
        </p:spPr>
        <p:txBody>
          <a:bodyPr/>
          <a:lstStyle/>
          <a:p>
            <a:r>
              <a:rPr lang="en-GB" sz="2800" dirty="0" smtClean="0"/>
              <a:t>What responsibility should academic institutions have for </a:t>
            </a:r>
            <a:r>
              <a:rPr lang="en-GB" sz="2800" dirty="0"/>
              <a:t>supporting the data curation needs of their </a:t>
            </a:r>
            <a:r>
              <a:rPr lang="en-GB" sz="2800" dirty="0" smtClean="0"/>
              <a:t>researchers?</a:t>
            </a:r>
          </a:p>
          <a:p>
            <a:r>
              <a:rPr lang="en-GB" sz="2800" dirty="0" smtClean="0"/>
              <a:t>What </a:t>
            </a:r>
            <a:r>
              <a:rPr lang="en-GB" sz="2800" dirty="0"/>
              <a:t>responsibilities should academic institutions</a:t>
            </a:r>
            <a:r>
              <a:rPr lang="en-GB" sz="2800" dirty="0" smtClean="0"/>
              <a:t> </a:t>
            </a:r>
            <a:r>
              <a:rPr lang="en-GB" sz="2800" dirty="0"/>
              <a:t>have for curating the data they produce</a:t>
            </a:r>
            <a:r>
              <a:rPr lang="en-GB" sz="2800" dirty="0" smtClean="0"/>
              <a:t>?</a:t>
            </a:r>
          </a:p>
          <a:p>
            <a:r>
              <a:rPr lang="en-GB" sz="2800" dirty="0" smtClean="0"/>
              <a:t>Should academic institutions only engage with these questions where there is no tier 1 or tier 2 service available?</a:t>
            </a:r>
          </a:p>
          <a:p>
            <a:endParaRPr lang="en-GB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85559" y="4638064"/>
            <a:ext cx="3119549" cy="19450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593950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33525" y="2601985"/>
            <a:ext cx="6076950" cy="1123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Rectangle 1"/>
          <p:cNvSpPr/>
          <p:nvPr/>
        </p:nvSpPr>
        <p:spPr>
          <a:xfrm>
            <a:off x="1639541" y="3757265"/>
            <a:ext cx="607694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>
                <a:hlinkClick r:id="rId3"/>
              </a:rPr>
              <a:t>http://</a:t>
            </a:r>
            <a:r>
              <a:rPr lang="en-GB" dirty="0" smtClean="0">
                <a:hlinkClick r:id="rId3"/>
              </a:rPr>
              <a:t>www.dcc.ac.uk/community/institutional-engagements</a:t>
            </a:r>
            <a:r>
              <a:rPr lang="en-GB" dirty="0" smtClean="0"/>
              <a:t>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91052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827584" y="1311232"/>
            <a:ext cx="7560840" cy="4206000"/>
          </a:xfr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accent4">
                <a:lumMod val="75000"/>
              </a:schemeClr>
            </a:solidFill>
          </a:ln>
        </p:spPr>
        <p:txBody>
          <a:bodyPr>
            <a:noAutofit/>
          </a:bodyPr>
          <a:lstStyle/>
          <a:p>
            <a:pPr algn="just"/>
            <a:r>
              <a:rPr lang="en-GB" sz="2400" dirty="0">
                <a:solidFill>
                  <a:schemeClr val="tx1"/>
                </a:solidFill>
              </a:rPr>
              <a:t>Repositories have made </a:t>
            </a:r>
            <a:r>
              <a:rPr lang="en-GB" sz="2400" dirty="0" smtClean="0">
                <a:solidFill>
                  <a:schemeClr val="tx1"/>
                </a:solidFill>
              </a:rPr>
              <a:t>significant inroads </a:t>
            </a:r>
            <a:r>
              <a:rPr lang="en-GB" sz="2400" dirty="0">
                <a:solidFill>
                  <a:schemeClr val="tx1"/>
                </a:solidFill>
              </a:rPr>
              <a:t>in terms of impact and use despite, in the case </a:t>
            </a:r>
            <a:r>
              <a:rPr lang="en-GB" sz="2400" dirty="0" smtClean="0">
                <a:solidFill>
                  <a:schemeClr val="tx1"/>
                </a:solidFill>
              </a:rPr>
              <a:t>of institutional </a:t>
            </a:r>
            <a:r>
              <a:rPr lang="en-GB" sz="2400" dirty="0">
                <a:solidFill>
                  <a:schemeClr val="tx1"/>
                </a:solidFill>
              </a:rPr>
              <a:t>repositories, the very limited </a:t>
            </a:r>
            <a:r>
              <a:rPr lang="en-GB" sz="2400" dirty="0" smtClean="0">
                <a:solidFill>
                  <a:schemeClr val="tx1"/>
                </a:solidFill>
              </a:rPr>
              <a:t>resources deployed</a:t>
            </a:r>
            <a:r>
              <a:rPr lang="en-GB" sz="2400" dirty="0">
                <a:solidFill>
                  <a:schemeClr val="tx1"/>
                </a:solidFill>
              </a:rPr>
              <a:t>. Subject repositories, like </a:t>
            </a:r>
            <a:r>
              <a:rPr lang="en-GB" sz="2400" dirty="0" err="1">
                <a:solidFill>
                  <a:schemeClr val="tx1"/>
                </a:solidFill>
              </a:rPr>
              <a:t>arXiv</a:t>
            </a:r>
            <a:r>
              <a:rPr lang="en-GB" sz="2400" dirty="0">
                <a:solidFill>
                  <a:schemeClr val="tx1"/>
                </a:solidFill>
              </a:rPr>
              <a:t> and </a:t>
            </a:r>
            <a:r>
              <a:rPr lang="en-GB" sz="2400" dirty="0" smtClean="0">
                <a:solidFill>
                  <a:schemeClr val="tx1"/>
                </a:solidFill>
              </a:rPr>
              <a:t>PubMed Central</a:t>
            </a:r>
            <a:r>
              <a:rPr lang="en-GB" sz="2400" dirty="0">
                <a:solidFill>
                  <a:schemeClr val="tx1"/>
                </a:solidFill>
              </a:rPr>
              <a:t>, have certainly come of age but </a:t>
            </a:r>
            <a:r>
              <a:rPr lang="en-GB" sz="2400" dirty="0" smtClean="0">
                <a:solidFill>
                  <a:schemeClr val="tx1"/>
                </a:solidFill>
              </a:rPr>
              <a:t>institutional repositories </a:t>
            </a:r>
            <a:r>
              <a:rPr lang="en-GB" sz="2400" dirty="0">
                <a:solidFill>
                  <a:schemeClr val="tx1"/>
                </a:solidFill>
              </a:rPr>
              <a:t>probably have not come of age yet </a:t>
            </a:r>
            <a:r>
              <a:rPr lang="en-GB" sz="2400" dirty="0" smtClean="0">
                <a:solidFill>
                  <a:schemeClr val="tx1"/>
                </a:solidFill>
              </a:rPr>
              <a:t>although there </a:t>
            </a:r>
            <a:r>
              <a:rPr lang="en-GB" sz="2400" dirty="0">
                <a:solidFill>
                  <a:schemeClr val="tx1"/>
                </a:solidFill>
              </a:rPr>
              <a:t>are drivers in place which, in theory anyway, </a:t>
            </a:r>
            <a:r>
              <a:rPr lang="en-GB" sz="2400" dirty="0" smtClean="0">
                <a:solidFill>
                  <a:schemeClr val="tx1"/>
                </a:solidFill>
              </a:rPr>
              <a:t>are moving </a:t>
            </a:r>
            <a:r>
              <a:rPr lang="en-GB" sz="2400" dirty="0">
                <a:solidFill>
                  <a:schemeClr val="tx1"/>
                </a:solidFill>
              </a:rPr>
              <a:t>them towards early adulthood</a:t>
            </a:r>
            <a:r>
              <a:rPr lang="en-GB" sz="2400" dirty="0" smtClean="0">
                <a:solidFill>
                  <a:schemeClr val="tx1"/>
                </a:solidFill>
              </a:rPr>
              <a:t>.</a:t>
            </a:r>
          </a:p>
          <a:p>
            <a:pPr algn="l"/>
            <a:r>
              <a:rPr lang="en-GB" sz="2000" i="1" dirty="0">
                <a:solidFill>
                  <a:schemeClr val="tx1"/>
                </a:solidFill>
              </a:rPr>
              <a:t>Digital </a:t>
            </a:r>
            <a:r>
              <a:rPr lang="en-GB" sz="2000" i="1" dirty="0" smtClean="0">
                <a:solidFill>
                  <a:schemeClr val="tx1"/>
                </a:solidFill>
              </a:rPr>
              <a:t>repositories ten </a:t>
            </a:r>
            <a:r>
              <a:rPr lang="en-GB" sz="2000" i="1" dirty="0">
                <a:solidFill>
                  <a:schemeClr val="tx1"/>
                </a:solidFill>
              </a:rPr>
              <a:t>years on</a:t>
            </a:r>
            <a:r>
              <a:rPr lang="en-GB" sz="2000" i="1" dirty="0" smtClean="0">
                <a:solidFill>
                  <a:schemeClr val="tx1"/>
                </a:solidFill>
              </a:rPr>
              <a:t>: what </a:t>
            </a:r>
            <a:r>
              <a:rPr lang="en-GB" sz="2000" i="1" dirty="0">
                <a:solidFill>
                  <a:schemeClr val="tx1"/>
                </a:solidFill>
              </a:rPr>
              <a:t>do </a:t>
            </a:r>
            <a:r>
              <a:rPr lang="en-GB" sz="2000" i="1" dirty="0" smtClean="0">
                <a:solidFill>
                  <a:schemeClr val="tx1"/>
                </a:solidFill>
              </a:rPr>
              <a:t>scientific researchers think of </a:t>
            </a:r>
            <a:r>
              <a:rPr lang="en-GB" sz="2000" i="1" dirty="0">
                <a:solidFill>
                  <a:schemeClr val="tx1"/>
                </a:solidFill>
              </a:rPr>
              <a:t>them and </a:t>
            </a:r>
            <a:r>
              <a:rPr lang="en-GB" sz="2000" i="1" dirty="0" smtClean="0">
                <a:solidFill>
                  <a:schemeClr val="tx1"/>
                </a:solidFill>
              </a:rPr>
              <a:t>how do </a:t>
            </a:r>
            <a:r>
              <a:rPr lang="en-GB" sz="2000" i="1" dirty="0">
                <a:solidFill>
                  <a:schemeClr val="tx1"/>
                </a:solidFill>
              </a:rPr>
              <a:t>they use them</a:t>
            </a:r>
            <a:r>
              <a:rPr lang="en-GB" sz="2000" i="1" dirty="0" smtClean="0">
                <a:solidFill>
                  <a:schemeClr val="tx1"/>
                </a:solidFill>
              </a:rPr>
              <a:t>? </a:t>
            </a:r>
            <a:r>
              <a:rPr lang="en-GB" sz="2000" dirty="0" smtClean="0">
                <a:solidFill>
                  <a:schemeClr val="tx1"/>
                </a:solidFill>
              </a:rPr>
              <a:t>David Nicholas et al, </a:t>
            </a:r>
            <a:r>
              <a:rPr lang="en-GB" sz="2000" dirty="0">
                <a:solidFill>
                  <a:schemeClr val="tx1"/>
                </a:solidFill>
              </a:rPr>
              <a:t>Learned Publishing, 25: </a:t>
            </a:r>
            <a:r>
              <a:rPr lang="en-GB" sz="2000" dirty="0" smtClean="0">
                <a:solidFill>
                  <a:schemeClr val="tx1"/>
                </a:solidFill>
              </a:rPr>
              <a:t>195–206; doi:10.1087/20120306</a:t>
            </a:r>
            <a:endParaRPr lang="en-GB" sz="2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13420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3738"/>
            <a:ext cx="8229600" cy="1143000"/>
          </a:xfrm>
        </p:spPr>
        <p:txBody>
          <a:bodyPr>
            <a:noAutofit/>
          </a:bodyPr>
          <a:lstStyle/>
          <a:p>
            <a:r>
              <a:rPr lang="en-GB" sz="3600" dirty="0" smtClean="0"/>
              <a:t>The Data Pyramid</a:t>
            </a:r>
            <a:r>
              <a:rPr lang="en-GB" sz="3600" dirty="0"/>
              <a:t> – a hierarchy of rising value and permanence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GB" dirty="0" smtClean="0"/>
          </a:p>
          <a:p>
            <a:endParaRPr lang="en-GB" dirty="0"/>
          </a:p>
          <a:p>
            <a:endParaRPr lang="en-GB" dirty="0" smtClean="0"/>
          </a:p>
          <a:p>
            <a:endParaRPr lang="en-GB" dirty="0"/>
          </a:p>
          <a:p>
            <a:endParaRPr lang="en-GB" dirty="0" smtClean="0"/>
          </a:p>
          <a:p>
            <a:endParaRPr lang="en-GB" dirty="0"/>
          </a:p>
          <a:p>
            <a:endParaRPr lang="en-GB" dirty="0" smtClean="0"/>
          </a:p>
          <a:p>
            <a:pPr marL="0" indent="0">
              <a:buNone/>
            </a:pPr>
            <a:r>
              <a:rPr lang="en-GB" sz="1300" dirty="0" smtClean="0"/>
              <a:t>From </a:t>
            </a:r>
            <a:r>
              <a:rPr lang="en-GB" sz="1300" i="1" dirty="0" smtClean="0"/>
              <a:t>Got </a:t>
            </a:r>
            <a:r>
              <a:rPr lang="en-GB" sz="1300" i="1" dirty="0"/>
              <a:t>Data</a:t>
            </a:r>
            <a:r>
              <a:rPr lang="en-GB" sz="1300" i="1" dirty="0" smtClean="0"/>
              <a:t>? A </a:t>
            </a:r>
            <a:r>
              <a:rPr lang="en-GB" sz="1300" i="1" dirty="0"/>
              <a:t>Guide to </a:t>
            </a:r>
            <a:r>
              <a:rPr lang="en-GB" sz="1300" i="1" dirty="0" smtClean="0"/>
              <a:t>Data Preservation in the Information Age</a:t>
            </a:r>
            <a:r>
              <a:rPr lang="en-GB" sz="1300" dirty="0" smtClean="0"/>
              <a:t>, Francine Berman, ACM, 2008</a:t>
            </a:r>
            <a:endParaRPr lang="en-GB" sz="1300" i="1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413197"/>
            <a:ext cx="9144000" cy="4105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0130907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52"/>
            <a:ext cx="8229600" cy="1080120"/>
          </a:xfrm>
        </p:spPr>
        <p:txBody>
          <a:bodyPr>
            <a:noAutofit/>
          </a:bodyPr>
          <a:lstStyle/>
          <a:p>
            <a:r>
              <a:rPr lang="en-GB" sz="3600" dirty="0"/>
              <a:t>The Data Pyramid – a hierarchy of rising value and permanence</a:t>
            </a:r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81975" y="1314439"/>
            <a:ext cx="6840797" cy="48574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256996" y="2725512"/>
            <a:ext cx="2110464" cy="310854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rgbClr val="660066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dirty="0" smtClean="0"/>
              <a:t>Breadth of the value of data increases up the tiers: from individual to community to social value.</a:t>
            </a:r>
          </a:p>
          <a:p>
            <a:pPr algn="ctr"/>
            <a:r>
              <a:rPr lang="en-GB" sz="1400" dirty="0" smtClean="0"/>
              <a:t>Each higher tier brings greater social responsibility and demands for access.</a:t>
            </a:r>
          </a:p>
          <a:p>
            <a:pPr algn="ctr"/>
            <a:r>
              <a:rPr lang="en-GB" sz="1400" dirty="0" smtClean="0"/>
              <a:t>As infrastructure increases, so must the attention to standards, sustainability and provenance.</a:t>
            </a:r>
            <a:endParaRPr lang="en-GB" sz="1400" dirty="0"/>
          </a:p>
        </p:txBody>
      </p:sp>
      <p:cxnSp>
        <p:nvCxnSpPr>
          <p:cNvPr id="6" name="Straight Arrow Connector 5"/>
          <p:cNvCxnSpPr/>
          <p:nvPr/>
        </p:nvCxnSpPr>
        <p:spPr>
          <a:xfrm flipV="1">
            <a:off x="1284520" y="1350004"/>
            <a:ext cx="9236" cy="1366272"/>
          </a:xfrm>
          <a:prstGeom prst="straightConnector1">
            <a:avLst/>
          </a:prstGeom>
          <a:ln w="38100">
            <a:solidFill>
              <a:srgbClr val="660066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angle 6"/>
          <p:cNvSpPr/>
          <p:nvPr/>
        </p:nvSpPr>
        <p:spPr>
          <a:xfrm>
            <a:off x="2275237" y="6257849"/>
            <a:ext cx="4572000" cy="27699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GB" sz="1200" dirty="0" smtClean="0"/>
              <a:t>Redrawn from</a:t>
            </a:r>
            <a:r>
              <a:rPr lang="en-GB" sz="1200" dirty="0"/>
              <a:t>, </a:t>
            </a:r>
            <a:r>
              <a:rPr lang="en-GB" sz="1200" i="1" dirty="0"/>
              <a:t>Science as an Open Enterprise</a:t>
            </a:r>
            <a:r>
              <a:rPr lang="en-GB" sz="1200" dirty="0"/>
              <a:t>, Royal Society, 2012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370320" y="1734792"/>
            <a:ext cx="1802080" cy="646331"/>
          </a:xfrm>
          <a:prstGeom prst="rect">
            <a:avLst/>
          </a:prstGeom>
          <a:solidFill>
            <a:srgbClr val="FFFFCC"/>
          </a:solidFill>
          <a:ln>
            <a:solidFill>
              <a:srgbClr val="660066"/>
            </a:solidFill>
          </a:ln>
        </p:spPr>
        <p:txBody>
          <a:bodyPr wrap="square" rtlCol="0">
            <a:spAutoFit/>
          </a:bodyPr>
          <a:lstStyle/>
          <a:p>
            <a:r>
              <a:rPr lang="en-GB" sz="1200" dirty="0" smtClean="0"/>
              <a:t>Large Hadron Collider, Worldwide Protein Data Bank, etc. </a:t>
            </a:r>
            <a:endParaRPr lang="en-GB" sz="1200" dirty="0"/>
          </a:p>
        </p:txBody>
      </p:sp>
      <p:cxnSp>
        <p:nvCxnSpPr>
          <p:cNvPr id="9" name="Straight Arrow Connector 8"/>
          <p:cNvCxnSpPr>
            <a:stCxn id="5" idx="1"/>
          </p:cNvCxnSpPr>
          <p:nvPr/>
        </p:nvCxnSpPr>
        <p:spPr>
          <a:xfrm flipH="1" flipV="1">
            <a:off x="6082288" y="2057957"/>
            <a:ext cx="288032" cy="1"/>
          </a:xfrm>
          <a:prstGeom prst="straightConnector1">
            <a:avLst/>
          </a:prstGeom>
          <a:ln>
            <a:solidFill>
              <a:srgbClr val="660066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7178596" y="5019489"/>
            <a:ext cx="1844176" cy="1015663"/>
          </a:xfrm>
          <a:prstGeom prst="rect">
            <a:avLst/>
          </a:prstGeom>
          <a:solidFill>
            <a:srgbClr val="FFFFCC"/>
          </a:solidFill>
          <a:ln>
            <a:solidFill>
              <a:srgbClr val="660066"/>
            </a:solidFill>
          </a:ln>
        </p:spPr>
        <p:txBody>
          <a:bodyPr wrap="square" rtlCol="0">
            <a:spAutoFit/>
          </a:bodyPr>
          <a:lstStyle/>
          <a:p>
            <a:r>
              <a:rPr lang="en-GB" sz="1200" dirty="0" smtClean="0"/>
              <a:t>Use of off-the-shelf tools lacking curation functionality. Increasing trend towards portal services like </a:t>
            </a:r>
            <a:r>
              <a:rPr lang="en-GB" sz="1200" dirty="0" err="1" smtClean="0"/>
              <a:t>Figshare</a:t>
            </a:r>
            <a:r>
              <a:rPr lang="en-GB" sz="1200" dirty="0" smtClean="0"/>
              <a:t>.</a:t>
            </a:r>
            <a:endParaRPr lang="en-GB" sz="1200" dirty="0"/>
          </a:p>
        </p:txBody>
      </p:sp>
      <p:sp>
        <p:nvSpPr>
          <p:cNvPr id="3" name="Arc 2"/>
          <p:cNvSpPr/>
          <p:nvPr/>
        </p:nvSpPr>
        <p:spPr>
          <a:xfrm rot="344369">
            <a:off x="2606676" y="1670951"/>
            <a:ext cx="2478565" cy="3902425"/>
          </a:xfrm>
          <a:prstGeom prst="arc">
            <a:avLst>
              <a:gd name="adj1" fmla="val 6887207"/>
              <a:gd name="adj2" fmla="val 18250539"/>
            </a:avLst>
          </a:prstGeom>
          <a:ln w="19050">
            <a:solidFill>
              <a:srgbClr val="660066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TextBox 10"/>
          <p:cNvSpPr txBox="1"/>
          <p:nvPr/>
        </p:nvSpPr>
        <p:spPr>
          <a:xfrm>
            <a:off x="2435000" y="1502293"/>
            <a:ext cx="1358016" cy="1015663"/>
          </a:xfrm>
          <a:prstGeom prst="rect">
            <a:avLst/>
          </a:prstGeom>
          <a:solidFill>
            <a:srgbClr val="FFFFCC"/>
          </a:solidFill>
          <a:ln>
            <a:solidFill>
              <a:srgbClr val="660066"/>
            </a:solidFill>
          </a:ln>
        </p:spPr>
        <p:txBody>
          <a:bodyPr wrap="square" rtlCol="0">
            <a:spAutoFit/>
          </a:bodyPr>
          <a:lstStyle/>
          <a:p>
            <a:r>
              <a:rPr lang="en-GB" sz="1200" dirty="0" smtClean="0"/>
              <a:t>Dryad?  Acting </a:t>
            </a:r>
            <a:r>
              <a:rPr lang="en-GB" sz="1200" dirty="0"/>
              <a:t>as </a:t>
            </a:r>
            <a:r>
              <a:rPr lang="en-GB" sz="1200" dirty="0" smtClean="0"/>
              <a:t>repository </a:t>
            </a:r>
            <a:r>
              <a:rPr lang="en-GB" sz="1200" dirty="0"/>
              <a:t>for data </a:t>
            </a:r>
            <a:r>
              <a:rPr lang="en-GB" sz="1200" dirty="0" smtClean="0"/>
              <a:t> made </a:t>
            </a:r>
            <a:r>
              <a:rPr lang="en-GB" sz="1200" dirty="0"/>
              <a:t>accessible </a:t>
            </a:r>
            <a:r>
              <a:rPr lang="en-GB" sz="1200" dirty="0" smtClean="0"/>
              <a:t>under journal data policy. </a:t>
            </a:r>
            <a:endParaRPr lang="en-GB" sz="1200" dirty="0"/>
          </a:p>
        </p:txBody>
      </p:sp>
    </p:spTree>
    <p:extLst>
      <p:ext uri="{BB962C8B-B14F-4D97-AF65-F5344CB8AC3E}">
        <p14:creationId xmlns:p14="http://schemas.microsoft.com/office/powerpoint/2010/main" val="22685882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11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5536" y="1991019"/>
            <a:ext cx="8136904" cy="4200277"/>
          </a:xfrm>
        </p:spPr>
        <p:txBody>
          <a:bodyPr>
            <a:normAutofit fontScale="90000"/>
          </a:bodyPr>
          <a:lstStyle/>
          <a:p>
            <a:pPr algn="l"/>
            <a:r>
              <a:rPr lang="en-GB" sz="3100" dirty="0" smtClean="0"/>
              <a:t>Structured data repositories and databases: </a:t>
            </a:r>
            <a:r>
              <a:rPr lang="en-GB" sz="3100" b="1" dirty="0" smtClean="0"/>
              <a:t>5</a:t>
            </a:r>
            <a:r>
              <a:rPr lang="en-GB" sz="3100" dirty="0" smtClean="0"/>
              <a:t/>
            </a:r>
            <a:br>
              <a:rPr lang="en-GB" sz="3100" dirty="0" smtClean="0"/>
            </a:br>
            <a:r>
              <a:rPr lang="en-GB" sz="2800" dirty="0"/>
              <a:t>	</a:t>
            </a:r>
            <a:r>
              <a:rPr lang="en-GB" sz="2800" dirty="0" smtClean="0"/>
              <a:t>- national platforms, genetics bias (e.g. </a:t>
            </a:r>
            <a:r>
              <a:rPr lang="en-GB" sz="2800" dirty="0" err="1" smtClean="0"/>
              <a:t>Genbank</a:t>
            </a:r>
            <a:r>
              <a:rPr lang="en-GB" sz="2800" dirty="0" smtClean="0"/>
              <a:t>)</a:t>
            </a:r>
            <a:br>
              <a:rPr lang="en-GB" sz="2800" dirty="0" smtClean="0"/>
            </a:br>
            <a:r>
              <a:rPr lang="en-GB" sz="2800" dirty="0" smtClean="0"/>
              <a:t/>
            </a:r>
            <a:br>
              <a:rPr lang="en-GB" sz="2800" dirty="0" smtClean="0"/>
            </a:br>
            <a:r>
              <a:rPr lang="en-GB" sz="3100" dirty="0" smtClean="0"/>
              <a:t>Domain specific and general data repositories: </a:t>
            </a:r>
            <a:r>
              <a:rPr lang="en-GB" sz="3100" b="1" dirty="0" smtClean="0"/>
              <a:t>146</a:t>
            </a:r>
            <a:br>
              <a:rPr lang="en-GB" sz="3100" b="1" dirty="0" smtClean="0"/>
            </a:br>
            <a:r>
              <a:rPr lang="en-GB" sz="2800" b="1" dirty="0"/>
              <a:t>	</a:t>
            </a:r>
            <a:r>
              <a:rPr lang="en-GB" sz="2800" dirty="0" smtClean="0"/>
              <a:t>- specialised national/international data vaults </a:t>
            </a:r>
            <a:br>
              <a:rPr lang="en-GB" sz="2800" dirty="0" smtClean="0"/>
            </a:br>
            <a:r>
              <a:rPr lang="en-GB" sz="2800" dirty="0"/>
              <a:t>	</a:t>
            </a:r>
            <a:r>
              <a:rPr lang="en-GB" sz="2800" dirty="0" smtClean="0"/>
              <a:t>- publicly funded national data centres serving specific 	  domains (NERC, UKDA, etc.)</a:t>
            </a:r>
            <a:br>
              <a:rPr lang="en-GB" sz="2800" dirty="0" smtClean="0"/>
            </a:br>
            <a:r>
              <a:rPr lang="en-GB" sz="2800" dirty="0"/>
              <a:t>	</a:t>
            </a:r>
            <a:r>
              <a:rPr lang="en-GB" sz="2800" dirty="0" smtClean="0"/>
              <a:t>- includes </a:t>
            </a:r>
            <a:r>
              <a:rPr lang="en-GB" sz="2800" b="1" dirty="0" smtClean="0"/>
              <a:t>42</a:t>
            </a:r>
            <a:r>
              <a:rPr lang="en-GB" sz="2800" dirty="0" smtClean="0"/>
              <a:t> World Data Centres (Geology, Space 	 	   Science, etc.) with limited online open access</a:t>
            </a:r>
            <a:br>
              <a:rPr lang="en-GB" sz="2800" dirty="0" smtClean="0"/>
            </a:br>
            <a:r>
              <a:rPr lang="en-GB" sz="2800" dirty="0" smtClean="0"/>
              <a:t>	- only </a:t>
            </a:r>
            <a:r>
              <a:rPr lang="en-GB" sz="2800" b="1" dirty="0" smtClean="0"/>
              <a:t>1</a:t>
            </a:r>
            <a:r>
              <a:rPr lang="en-GB" sz="2800" dirty="0" smtClean="0"/>
              <a:t> is a university research data service 	 	   (Edinburgh’s </a:t>
            </a:r>
            <a:r>
              <a:rPr lang="en-GB" sz="2800" dirty="0" err="1" smtClean="0"/>
              <a:t>DataShare</a:t>
            </a:r>
            <a:r>
              <a:rPr lang="en-GB" sz="2800" dirty="0" smtClean="0"/>
              <a:t>)</a:t>
            </a:r>
            <a:endParaRPr lang="en-GB" sz="2800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5604" y="149816"/>
            <a:ext cx="5095875" cy="1628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5076056" y="6161544"/>
            <a:ext cx="352839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 smtClean="0">
                <a:hlinkClick r:id="rId3"/>
              </a:rPr>
              <a:t>http://datacite.org/repolist</a:t>
            </a:r>
            <a:r>
              <a:rPr lang="en-GB" sz="1400" dirty="0" smtClean="0"/>
              <a:t>  at 26 June 2012</a:t>
            </a:r>
            <a:endParaRPr lang="en-GB" sz="1400" dirty="0"/>
          </a:p>
        </p:txBody>
      </p:sp>
    </p:spTree>
    <p:extLst>
      <p:ext uri="{BB962C8B-B14F-4D97-AF65-F5344CB8AC3E}">
        <p14:creationId xmlns:p14="http://schemas.microsoft.com/office/powerpoint/2010/main" val="30728351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569" y="242310"/>
            <a:ext cx="8875400" cy="63145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3995936" y="3551475"/>
            <a:ext cx="1872208" cy="307777"/>
          </a:xfrm>
          <a:prstGeom prst="rect">
            <a:avLst/>
          </a:prstGeom>
          <a:noFill/>
          <a:ln>
            <a:solidFill>
              <a:srgbClr val="0000FF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dirty="0" smtClean="0">
                <a:solidFill>
                  <a:srgbClr val="0000FF"/>
                </a:solidFill>
              </a:rPr>
              <a:t>Contains 18 datasets</a:t>
            </a:r>
            <a:endParaRPr lang="en-GB" sz="1400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92273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34" presetClass="emph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588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12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13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4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5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6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utoUpdateAnimBg="0"/>
      <p:bldP spid="2" grpId="1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30202"/>
          </a:xfrm>
        </p:spPr>
        <p:txBody>
          <a:bodyPr>
            <a:normAutofit/>
          </a:bodyPr>
          <a:lstStyle/>
          <a:p>
            <a:pPr algn="l"/>
            <a:r>
              <a:rPr lang="en-GB" sz="4000" dirty="0" smtClean="0"/>
              <a:t>Three questions for you</a:t>
            </a:r>
            <a:endParaRPr lang="en-GB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713387"/>
          </a:xfrm>
        </p:spPr>
        <p:txBody>
          <a:bodyPr/>
          <a:lstStyle/>
          <a:p>
            <a:r>
              <a:rPr lang="en-GB" sz="2800" dirty="0" smtClean="0"/>
              <a:t>What responsibility </a:t>
            </a:r>
            <a:r>
              <a:rPr lang="en-GB" sz="2800" dirty="0"/>
              <a:t>should </a:t>
            </a:r>
            <a:r>
              <a:rPr lang="en-GB" sz="2800" dirty="0" smtClean="0"/>
              <a:t>academic institutions </a:t>
            </a:r>
            <a:r>
              <a:rPr lang="en-GB" sz="2800" dirty="0"/>
              <a:t>have </a:t>
            </a:r>
            <a:r>
              <a:rPr lang="en-GB" sz="2800" dirty="0" smtClean="0"/>
              <a:t>for </a:t>
            </a:r>
            <a:r>
              <a:rPr lang="en-GB" sz="2800" dirty="0"/>
              <a:t>supporting the data curation needs of their </a:t>
            </a:r>
            <a:r>
              <a:rPr lang="en-GB" sz="2800" dirty="0" smtClean="0"/>
              <a:t>researchers?</a:t>
            </a:r>
          </a:p>
          <a:p>
            <a:r>
              <a:rPr lang="en-GB" sz="2800" dirty="0" smtClean="0"/>
              <a:t>What </a:t>
            </a:r>
            <a:r>
              <a:rPr lang="en-GB" sz="2800" dirty="0"/>
              <a:t>responsibilities should academic institutions</a:t>
            </a:r>
            <a:r>
              <a:rPr lang="en-GB" sz="2800" dirty="0" smtClean="0"/>
              <a:t> </a:t>
            </a:r>
            <a:r>
              <a:rPr lang="en-GB" sz="2800" dirty="0"/>
              <a:t>have for curating the data they produce</a:t>
            </a:r>
            <a:r>
              <a:rPr lang="en-GB" sz="2800" dirty="0" smtClean="0"/>
              <a:t>?</a:t>
            </a:r>
          </a:p>
          <a:p>
            <a:r>
              <a:rPr lang="en-GB" sz="2800" dirty="0" smtClean="0"/>
              <a:t>Should academic institutions engage with these questions </a:t>
            </a:r>
            <a:r>
              <a:rPr lang="en-GB" sz="2800" dirty="0"/>
              <a:t>only </a:t>
            </a:r>
            <a:r>
              <a:rPr lang="en-GB" sz="2800" dirty="0" smtClean="0"/>
              <a:t>where there is no tier 1 or tier 2 service available?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549302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Diagram 7"/>
          <p:cNvGraphicFramePr/>
          <p:nvPr>
            <p:extLst>
              <p:ext uri="{D42A27DB-BD31-4B8C-83A1-F6EECF244321}">
                <p14:modId xmlns:p14="http://schemas.microsoft.com/office/powerpoint/2010/main" val="4282312006"/>
              </p:ext>
            </p:extLst>
          </p:nvPr>
        </p:nvGraphicFramePr>
        <p:xfrm>
          <a:off x="246832" y="188640"/>
          <a:ext cx="8717656" cy="62797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67780" y="2099292"/>
            <a:ext cx="3024336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 smtClean="0">
                <a:ln>
                  <a:solidFill>
                    <a:srgbClr val="800080"/>
                  </a:solidFill>
                </a:ln>
                <a:latin typeface="Arial" pitchFamily="34" charset="0"/>
                <a:cs typeface="Arial" pitchFamily="34" charset="0"/>
              </a:rPr>
              <a:t>1. Initiate change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GB" sz="2000" i="1" dirty="0" smtClean="0">
                <a:latin typeface="Arial" pitchFamily="34" charset="0"/>
                <a:cs typeface="Arial" pitchFamily="34" charset="0"/>
              </a:rPr>
              <a:t>Identify drivers and champions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GB" sz="2000" i="1" dirty="0" smtClean="0">
                <a:latin typeface="Arial" pitchFamily="34" charset="0"/>
                <a:cs typeface="Arial" pitchFamily="34" charset="0"/>
              </a:rPr>
              <a:t>Analyse perceived issues/challenges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GB" sz="2000" i="1" dirty="0" smtClean="0">
                <a:latin typeface="Arial" pitchFamily="34" charset="0"/>
                <a:cs typeface="Arial" pitchFamily="34" charset="0"/>
              </a:rPr>
              <a:t>Identify capability gaps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GB" sz="2000" i="1" dirty="0" smtClean="0">
                <a:latin typeface="Arial" pitchFamily="34" charset="0"/>
                <a:cs typeface="Arial" pitchFamily="34" charset="0"/>
              </a:rPr>
              <a:t>Assess costs, benefits, risks</a:t>
            </a:r>
            <a:endParaRPr lang="en-GB" sz="2000" i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228184" y="792424"/>
            <a:ext cx="2934537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 smtClean="0">
                <a:latin typeface="Arial" pitchFamily="34" charset="0"/>
                <a:cs typeface="Arial" pitchFamily="34" charset="0"/>
              </a:rPr>
              <a:t>2. </a:t>
            </a:r>
            <a:r>
              <a:rPr lang="en-GB" sz="2000" b="1" dirty="0" smtClean="0">
                <a:ln>
                  <a:solidFill>
                    <a:srgbClr val="800080"/>
                  </a:solidFill>
                </a:ln>
                <a:latin typeface="Arial" pitchFamily="34" charset="0"/>
                <a:cs typeface="Arial" pitchFamily="34" charset="0"/>
              </a:rPr>
              <a:t>Diagnose practices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GB" sz="2000" i="1" dirty="0" smtClean="0">
                <a:latin typeface="Arial" pitchFamily="34" charset="0"/>
                <a:cs typeface="Arial" pitchFamily="34" charset="0"/>
              </a:rPr>
              <a:t>Inventory data assets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GB" sz="2000" i="1" dirty="0" smtClean="0">
                <a:latin typeface="Arial" pitchFamily="34" charset="0"/>
                <a:cs typeface="Arial" pitchFamily="34" charset="0"/>
              </a:rPr>
              <a:t>Profile norms, roles, values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GB" sz="2000" i="1" dirty="0" smtClean="0">
                <a:latin typeface="Arial" pitchFamily="34" charset="0"/>
                <a:cs typeface="Arial" pitchFamily="34" charset="0"/>
              </a:rPr>
              <a:t>Identify infrastructure capacities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GB" sz="2000" i="1" dirty="0" smtClean="0">
                <a:latin typeface="Arial" pitchFamily="34" charset="0"/>
                <a:cs typeface="Arial" pitchFamily="34" charset="0"/>
              </a:rPr>
              <a:t>Analyse current workflows</a:t>
            </a:r>
            <a:endParaRPr lang="en-GB" sz="2000" i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228184" y="4266752"/>
            <a:ext cx="2915816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265113" algn="l"/>
              </a:tabLst>
            </a:pPr>
            <a:r>
              <a:rPr lang="en-GB" sz="2000" b="1" dirty="0" smtClean="0">
                <a:latin typeface="Arial" pitchFamily="34" charset="0"/>
                <a:cs typeface="Arial" pitchFamily="34" charset="0"/>
              </a:rPr>
              <a:t>3. </a:t>
            </a:r>
            <a:r>
              <a:rPr lang="en-GB" sz="2000" b="1" dirty="0" smtClean="0">
                <a:ln>
                  <a:solidFill>
                    <a:srgbClr val="800080"/>
                  </a:solidFill>
                </a:ln>
                <a:latin typeface="Arial" pitchFamily="34" charset="0"/>
                <a:cs typeface="Arial" pitchFamily="34" charset="0"/>
              </a:rPr>
              <a:t>Redesign research    	data services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GB" sz="2000" i="1" dirty="0" smtClean="0">
                <a:latin typeface="Arial" pitchFamily="34" charset="0"/>
                <a:cs typeface="Arial" pitchFamily="34" charset="0"/>
              </a:rPr>
              <a:t>Produce feasible, desirable changes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GB" sz="2000" i="1" dirty="0" smtClean="0">
                <a:latin typeface="Arial" pitchFamily="34" charset="0"/>
                <a:cs typeface="Arial" pitchFamily="34" charset="0"/>
              </a:rPr>
              <a:t>Evaluate fitness for purpose</a:t>
            </a:r>
            <a:endParaRPr lang="en-GB" sz="2000" i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081417" y="6572570"/>
            <a:ext cx="604867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i="1" dirty="0" smtClean="0">
                <a:latin typeface="+mn-lt"/>
              </a:rPr>
              <a:t>Adapted from Developing Research Data Management Capabilities by Whyte et al, DCC, 2012</a:t>
            </a:r>
            <a:endParaRPr lang="en-GB" sz="1200" i="1" dirty="0">
              <a:latin typeface="+mn-lt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43416" y="24674"/>
            <a:ext cx="3420472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 smtClean="0"/>
              <a:t>DCC institutional engagements</a:t>
            </a:r>
          </a:p>
          <a:p>
            <a:r>
              <a:rPr lang="en-GB" sz="1000" dirty="0">
                <a:hlinkClick r:id="rId7"/>
              </a:rPr>
              <a:t>http://</a:t>
            </a:r>
            <a:r>
              <a:rPr lang="en-GB" sz="1000" dirty="0" smtClean="0">
                <a:hlinkClick r:id="rId7"/>
              </a:rPr>
              <a:t>www.dcc.ac.uk/community/institutional-engagements</a:t>
            </a:r>
            <a:r>
              <a:rPr lang="en-GB" sz="1000" dirty="0" smtClean="0"/>
              <a:t> </a:t>
            </a:r>
            <a:endParaRPr lang="en-GB" sz="1000" dirty="0"/>
          </a:p>
        </p:txBody>
      </p:sp>
    </p:spTree>
    <p:extLst>
      <p:ext uri="{BB962C8B-B14F-4D97-AF65-F5344CB8AC3E}">
        <p14:creationId xmlns:p14="http://schemas.microsoft.com/office/powerpoint/2010/main" val="7129084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160137"/>
            <a:ext cx="9144000" cy="711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 fontScale="90000"/>
          </a:bodyPr>
          <a:lstStyle/>
          <a:p>
            <a:pPr algn="ctr"/>
            <a:r>
              <a:rPr lang="en-GB" dirty="0" smtClean="0"/>
              <a:t>Institutional engagements – typical activity </a:t>
            </a:r>
            <a:endParaRPr lang="en-US" dirty="0" smtClean="0">
              <a:latin typeface="Calibri" pitchFamily="34" charset="0"/>
              <a:cs typeface="Calibri" pitchFamily="34" charset="0"/>
            </a:endParaRPr>
          </a:p>
        </p:txBody>
      </p:sp>
      <p:grpSp>
        <p:nvGrpSpPr>
          <p:cNvPr id="2" name="Group 1"/>
          <p:cNvGrpSpPr/>
          <p:nvPr/>
        </p:nvGrpSpPr>
        <p:grpSpPr>
          <a:xfrm>
            <a:off x="0" y="1448993"/>
            <a:ext cx="8895749" cy="4997165"/>
            <a:chOff x="107566" y="1784273"/>
            <a:chExt cx="8986303" cy="4997165"/>
          </a:xfrm>
        </p:grpSpPr>
        <p:sp>
          <p:nvSpPr>
            <p:cNvPr id="35" name="TextBox 34"/>
            <p:cNvSpPr txBox="1"/>
            <p:nvPr/>
          </p:nvSpPr>
          <p:spPr>
            <a:xfrm>
              <a:off x="107566" y="2005330"/>
              <a:ext cx="1476672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000" b="1" dirty="0" smtClean="0">
                  <a:solidFill>
                    <a:srgbClr val="333333"/>
                  </a:solidFill>
                  <a:latin typeface="+mn-lt"/>
                </a:rPr>
                <a:t>Assess needs</a:t>
              </a:r>
              <a:endParaRPr lang="en-GB" sz="2000" b="1" dirty="0">
                <a:solidFill>
                  <a:srgbClr val="333333"/>
                </a:solidFill>
                <a:latin typeface="+mn-lt"/>
              </a:endParaRPr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935150" y="5605730"/>
              <a:ext cx="2736304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000" b="1" dirty="0" smtClean="0">
                  <a:solidFill>
                    <a:srgbClr val="333333"/>
                  </a:solidFill>
                  <a:latin typeface="+mn-lt"/>
                </a:rPr>
                <a:t>Make the case</a:t>
              </a:r>
              <a:endParaRPr lang="en-GB" sz="2000" b="1" dirty="0">
                <a:solidFill>
                  <a:srgbClr val="333333"/>
                </a:solidFill>
                <a:latin typeface="+mn-lt"/>
              </a:endParaRPr>
            </a:p>
          </p:txBody>
        </p:sp>
        <p:sp>
          <p:nvSpPr>
            <p:cNvPr id="37" name="TextBox 36"/>
            <p:cNvSpPr txBox="1"/>
            <p:nvPr/>
          </p:nvSpPr>
          <p:spPr>
            <a:xfrm>
              <a:off x="7803674" y="3157458"/>
              <a:ext cx="1290195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000" b="1" dirty="0" smtClean="0">
                  <a:solidFill>
                    <a:srgbClr val="333333"/>
                  </a:solidFill>
                  <a:latin typeface="+mn-lt"/>
                </a:rPr>
                <a:t>Develop support and services</a:t>
              </a:r>
              <a:endParaRPr lang="en-GB" sz="2000" b="1" dirty="0">
                <a:solidFill>
                  <a:srgbClr val="333333"/>
                </a:solidFill>
                <a:latin typeface="+mn-lt"/>
              </a:endParaRPr>
            </a:p>
          </p:txBody>
        </p:sp>
        <p:sp>
          <p:nvSpPr>
            <p:cNvPr id="41" name="Right Brace 40"/>
            <p:cNvSpPr/>
            <p:nvPr/>
          </p:nvSpPr>
          <p:spPr>
            <a:xfrm>
              <a:off x="7559886" y="2221354"/>
              <a:ext cx="576064" cy="3528392"/>
            </a:xfrm>
            <a:prstGeom prst="rightBrace">
              <a:avLst>
                <a:gd name="adj1" fmla="val 55575"/>
                <a:gd name="adj2" fmla="val 50000"/>
              </a:avLst>
            </a:prstGeom>
            <a:noFill/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2" name="Right Brace 41"/>
            <p:cNvSpPr/>
            <p:nvPr/>
          </p:nvSpPr>
          <p:spPr>
            <a:xfrm rot="13688245">
              <a:off x="1221151" y="2316873"/>
              <a:ext cx="321184" cy="911509"/>
            </a:xfrm>
            <a:prstGeom prst="rightBrace">
              <a:avLst>
                <a:gd name="adj1" fmla="val 55575"/>
                <a:gd name="adj2" fmla="val 50000"/>
              </a:avLst>
            </a:prstGeom>
            <a:noFill/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147" name="Rounded Rectangle 3"/>
            <p:cNvSpPr>
              <a:spLocks noChangeArrowheads="1"/>
            </p:cNvSpPr>
            <p:nvPr/>
          </p:nvSpPr>
          <p:spPr bwMode="auto">
            <a:xfrm>
              <a:off x="5622154" y="4592585"/>
              <a:ext cx="1800125" cy="648071"/>
            </a:xfrm>
            <a:prstGeom prst="roundRect">
              <a:avLst>
                <a:gd name="adj" fmla="val 16667"/>
              </a:avLst>
            </a:prstGeom>
            <a:solidFill>
              <a:srgbClr val="FFC000"/>
            </a:solidFill>
            <a:ln w="9525" algn="ctr">
              <a:noFill/>
              <a:round/>
              <a:headEnd/>
              <a:tailEnd/>
            </a:ln>
          </p:spPr>
          <p:txBody>
            <a:bodyPr/>
            <a:lstStyle/>
            <a:p>
              <a:pPr algn="ctr">
                <a:lnSpc>
                  <a:spcPct val="85000"/>
                </a:lnSpc>
                <a:buClr>
                  <a:srgbClr val="000000"/>
                </a:buClr>
                <a:buSzPct val="100000"/>
                <a:buFont typeface="Times New Roman" pitchFamily="18" charset="0"/>
                <a:buNone/>
              </a:pPr>
              <a:r>
                <a:rPr lang="en-GB" sz="2000" dirty="0">
                  <a:latin typeface="+mn-lt"/>
                  <a:cs typeface="Calibri" pitchFamily="34" charset="0"/>
                </a:rPr>
                <a:t>RDM policy development</a:t>
              </a:r>
            </a:p>
          </p:txBody>
        </p:sp>
        <p:sp>
          <p:nvSpPr>
            <p:cNvPr id="6148" name="Rounded Rectangle 4"/>
            <p:cNvSpPr>
              <a:spLocks noChangeArrowheads="1"/>
            </p:cNvSpPr>
            <p:nvPr/>
          </p:nvSpPr>
          <p:spPr bwMode="auto">
            <a:xfrm>
              <a:off x="3894035" y="5456681"/>
              <a:ext cx="2448591" cy="647501"/>
            </a:xfrm>
            <a:prstGeom prst="roundRect">
              <a:avLst>
                <a:gd name="adj" fmla="val 16667"/>
              </a:avLst>
            </a:prstGeom>
            <a:solidFill>
              <a:srgbClr val="FFC000"/>
            </a:solidFill>
            <a:ln w="9525" algn="ctr">
              <a:noFill/>
              <a:round/>
              <a:headEnd/>
              <a:tailEnd/>
            </a:ln>
          </p:spPr>
          <p:txBody>
            <a:bodyPr/>
            <a:lstStyle/>
            <a:p>
              <a:pPr algn="ctr">
                <a:lnSpc>
                  <a:spcPct val="85000"/>
                </a:lnSpc>
                <a:buClr>
                  <a:srgbClr val="000000"/>
                </a:buClr>
                <a:buSzPct val="100000"/>
                <a:buFont typeface="Times New Roman" pitchFamily="18" charset="0"/>
                <a:buNone/>
              </a:pPr>
              <a:r>
                <a:rPr lang="en-GB" sz="2000" dirty="0" smtClean="0">
                  <a:latin typeface="+mn-lt"/>
                  <a:cs typeface="Calibri" pitchFamily="34" charset="0"/>
                </a:rPr>
                <a:t>Customised Data Management Plans</a:t>
              </a:r>
              <a:endParaRPr lang="en-GB" sz="2000" dirty="0">
                <a:latin typeface="+mn-lt"/>
                <a:cs typeface="Calibri" pitchFamily="34" charset="0"/>
              </a:endParaRPr>
            </a:p>
          </p:txBody>
        </p:sp>
        <p:sp>
          <p:nvSpPr>
            <p:cNvPr id="6149" name="Rounded Rectangle 5"/>
            <p:cNvSpPr>
              <a:spLocks noChangeArrowheads="1"/>
            </p:cNvSpPr>
            <p:nvPr/>
          </p:nvSpPr>
          <p:spPr bwMode="auto">
            <a:xfrm>
              <a:off x="653810" y="3296441"/>
              <a:ext cx="2231932" cy="720030"/>
            </a:xfrm>
            <a:prstGeom prst="roundRect">
              <a:avLst>
                <a:gd name="adj" fmla="val 16667"/>
              </a:avLst>
            </a:prstGeom>
            <a:solidFill>
              <a:srgbClr val="FFC000"/>
            </a:solidFill>
            <a:ln w="9525" algn="ctr">
              <a:noFill/>
              <a:round/>
              <a:headEnd/>
              <a:tailEnd/>
            </a:ln>
          </p:spPr>
          <p:txBody>
            <a:bodyPr/>
            <a:lstStyle/>
            <a:p>
              <a:pPr algn="ctr">
                <a:lnSpc>
                  <a:spcPct val="85000"/>
                </a:lnSpc>
                <a:buClr>
                  <a:srgbClr val="000000"/>
                </a:buClr>
                <a:buSzPct val="100000"/>
                <a:buFont typeface="Times New Roman" pitchFamily="18" charset="0"/>
                <a:buNone/>
              </a:pPr>
              <a:r>
                <a:rPr lang="en-GB" sz="2000" dirty="0">
                  <a:latin typeface="+mn-lt"/>
                  <a:cs typeface="Calibri" pitchFamily="34" charset="0"/>
                </a:rPr>
                <a:t>DAF &amp; CARDIO assessments</a:t>
              </a:r>
            </a:p>
          </p:txBody>
        </p:sp>
        <p:sp>
          <p:nvSpPr>
            <p:cNvPr id="6150" name="Rounded Rectangle 6"/>
            <p:cNvSpPr>
              <a:spLocks noChangeArrowheads="1"/>
            </p:cNvSpPr>
            <p:nvPr/>
          </p:nvSpPr>
          <p:spPr bwMode="auto">
            <a:xfrm>
              <a:off x="6054184" y="3584473"/>
              <a:ext cx="1728417" cy="648245"/>
            </a:xfrm>
            <a:prstGeom prst="roundRect">
              <a:avLst>
                <a:gd name="adj" fmla="val 16667"/>
              </a:avLst>
            </a:prstGeom>
            <a:solidFill>
              <a:srgbClr val="FFC000"/>
            </a:solidFill>
            <a:ln w="9525" algn="ctr">
              <a:noFill/>
              <a:round/>
              <a:headEnd/>
              <a:tailEnd/>
            </a:ln>
          </p:spPr>
          <p:txBody>
            <a:bodyPr/>
            <a:lstStyle/>
            <a:p>
              <a:pPr algn="ctr">
                <a:lnSpc>
                  <a:spcPct val="85000"/>
                </a:lnSpc>
                <a:buClr>
                  <a:srgbClr val="000000"/>
                </a:buClr>
                <a:buSzPct val="100000"/>
                <a:buFont typeface="Times New Roman" pitchFamily="18" charset="0"/>
                <a:buNone/>
              </a:pPr>
              <a:r>
                <a:rPr lang="en-GB" sz="2000" dirty="0">
                  <a:latin typeface="+mn-lt"/>
                  <a:cs typeface="Calibri" pitchFamily="34" charset="0"/>
                </a:rPr>
                <a:t>Guidance and training</a:t>
              </a:r>
            </a:p>
          </p:txBody>
        </p:sp>
        <p:sp>
          <p:nvSpPr>
            <p:cNvPr id="6151" name="Rounded Rectangle 7"/>
            <p:cNvSpPr>
              <a:spLocks noChangeArrowheads="1"/>
            </p:cNvSpPr>
            <p:nvPr/>
          </p:nvSpPr>
          <p:spPr bwMode="auto">
            <a:xfrm>
              <a:off x="1877895" y="2360337"/>
              <a:ext cx="1799654" cy="648320"/>
            </a:xfrm>
            <a:prstGeom prst="roundRect">
              <a:avLst>
                <a:gd name="adj" fmla="val 16667"/>
              </a:avLst>
            </a:prstGeom>
            <a:solidFill>
              <a:srgbClr val="FFC000"/>
            </a:solidFill>
            <a:ln w="9525" algn="ctr">
              <a:noFill/>
              <a:round/>
              <a:headEnd/>
              <a:tailEnd/>
            </a:ln>
          </p:spPr>
          <p:txBody>
            <a:bodyPr/>
            <a:lstStyle/>
            <a:p>
              <a:pPr algn="ctr">
                <a:lnSpc>
                  <a:spcPct val="85000"/>
                </a:lnSpc>
                <a:buClr>
                  <a:srgbClr val="000000"/>
                </a:buClr>
                <a:buSzPct val="100000"/>
                <a:buFont typeface="Times New Roman" pitchFamily="18" charset="0"/>
                <a:buNone/>
              </a:pPr>
              <a:r>
                <a:rPr lang="en-GB" sz="2000" dirty="0">
                  <a:latin typeface="+mn-lt"/>
                  <a:cs typeface="Calibri" pitchFamily="34" charset="0"/>
                </a:rPr>
                <a:t>Workflow assessment</a:t>
              </a:r>
            </a:p>
          </p:txBody>
        </p:sp>
        <p:sp>
          <p:nvSpPr>
            <p:cNvPr id="6152" name="Oval 8"/>
            <p:cNvSpPr>
              <a:spLocks noChangeArrowheads="1"/>
            </p:cNvSpPr>
            <p:nvPr/>
          </p:nvSpPr>
          <p:spPr bwMode="auto">
            <a:xfrm>
              <a:off x="3678020" y="3080417"/>
              <a:ext cx="1655693" cy="1512888"/>
            </a:xfrm>
            <a:prstGeom prst="ellipse">
              <a:avLst/>
            </a:prstGeom>
            <a:solidFill>
              <a:srgbClr val="00FFFF"/>
            </a:solidFill>
            <a:ln w="9525" algn="ctr">
              <a:noFill/>
              <a:round/>
              <a:headEnd/>
              <a:tailEnd/>
            </a:ln>
          </p:spPr>
          <p:txBody>
            <a:bodyPr/>
            <a:lstStyle/>
            <a:p>
              <a:pPr algn="ctr">
                <a:lnSpc>
                  <a:spcPct val="85000"/>
                </a:lnSpc>
                <a:buClr>
                  <a:srgbClr val="000000"/>
                </a:buClr>
                <a:buSzPct val="100000"/>
                <a:buFont typeface="Times New Roman" pitchFamily="18" charset="0"/>
                <a:buNone/>
              </a:pPr>
              <a:endParaRPr lang="en-GB" sz="800" dirty="0" smtClean="0">
                <a:latin typeface="Calibri" pitchFamily="34" charset="0"/>
                <a:cs typeface="Calibri" pitchFamily="34" charset="0"/>
              </a:endParaRPr>
            </a:p>
            <a:p>
              <a:pPr algn="ctr">
                <a:lnSpc>
                  <a:spcPct val="85000"/>
                </a:lnSpc>
                <a:buClr>
                  <a:srgbClr val="000000"/>
                </a:buClr>
                <a:buSzPct val="100000"/>
                <a:buFont typeface="Times New Roman" pitchFamily="18" charset="0"/>
                <a:buNone/>
              </a:pPr>
              <a:r>
                <a:rPr lang="en-GB" sz="2400" dirty="0" smtClean="0">
                  <a:latin typeface="+mn-lt"/>
                  <a:cs typeface="Calibri" pitchFamily="34" charset="0"/>
                </a:rPr>
                <a:t>DCC </a:t>
              </a:r>
              <a:r>
                <a:rPr lang="en-GB" sz="2400" dirty="0">
                  <a:latin typeface="+mn-lt"/>
                  <a:cs typeface="Calibri" pitchFamily="34" charset="0"/>
                </a:rPr>
                <a:t>support team</a:t>
              </a:r>
            </a:p>
          </p:txBody>
        </p:sp>
        <p:sp>
          <p:nvSpPr>
            <p:cNvPr id="6153" name="Rounded Rectangle 9"/>
            <p:cNvSpPr>
              <a:spLocks noChangeArrowheads="1"/>
            </p:cNvSpPr>
            <p:nvPr/>
          </p:nvSpPr>
          <p:spPr bwMode="auto">
            <a:xfrm>
              <a:off x="725815" y="4736601"/>
              <a:ext cx="2664185" cy="648617"/>
            </a:xfrm>
            <a:prstGeom prst="roundRect">
              <a:avLst>
                <a:gd name="adj" fmla="val 16667"/>
              </a:avLst>
            </a:prstGeom>
            <a:solidFill>
              <a:srgbClr val="FFC000"/>
            </a:solidFill>
            <a:ln w="9525" algn="ctr">
              <a:noFill/>
              <a:round/>
              <a:headEnd/>
              <a:tailEnd/>
            </a:ln>
          </p:spPr>
          <p:txBody>
            <a:bodyPr/>
            <a:lstStyle/>
            <a:p>
              <a:pPr algn="ctr">
                <a:lnSpc>
                  <a:spcPct val="85000"/>
                </a:lnSpc>
                <a:buClr>
                  <a:srgbClr val="000000"/>
                </a:buClr>
                <a:buSzPct val="100000"/>
                <a:buFont typeface="Times New Roman" pitchFamily="18" charset="0"/>
                <a:buNone/>
              </a:pPr>
              <a:r>
                <a:rPr lang="en-GB" sz="2000" dirty="0">
                  <a:latin typeface="+mn-lt"/>
                  <a:cs typeface="Calibri" pitchFamily="34" charset="0"/>
                </a:rPr>
                <a:t>Advocacy with senior </a:t>
              </a:r>
              <a:r>
                <a:rPr lang="en-GB" sz="2000" dirty="0" smtClean="0">
                  <a:latin typeface="+mn-lt"/>
                  <a:cs typeface="Calibri" pitchFamily="34" charset="0"/>
                </a:rPr>
                <a:t>management</a:t>
              </a:r>
              <a:endParaRPr lang="en-GB" sz="2000" dirty="0">
                <a:latin typeface="+mn-lt"/>
                <a:cs typeface="Calibri" pitchFamily="34" charset="0"/>
              </a:endParaRPr>
            </a:p>
          </p:txBody>
        </p:sp>
        <p:sp>
          <p:nvSpPr>
            <p:cNvPr id="6154" name="Rounded Rectangle 10"/>
            <p:cNvSpPr>
              <a:spLocks noChangeArrowheads="1"/>
            </p:cNvSpPr>
            <p:nvPr/>
          </p:nvSpPr>
          <p:spPr bwMode="auto">
            <a:xfrm>
              <a:off x="4038045" y="1784273"/>
              <a:ext cx="2375470" cy="648295"/>
            </a:xfrm>
            <a:prstGeom prst="roundRect">
              <a:avLst>
                <a:gd name="adj" fmla="val 16667"/>
              </a:avLst>
            </a:prstGeom>
            <a:solidFill>
              <a:srgbClr val="FFC000"/>
            </a:solidFill>
            <a:ln w="9525" algn="ctr">
              <a:noFill/>
              <a:round/>
              <a:headEnd/>
              <a:tailEnd/>
            </a:ln>
          </p:spPr>
          <p:txBody>
            <a:bodyPr/>
            <a:lstStyle/>
            <a:p>
              <a:pPr algn="ctr">
                <a:lnSpc>
                  <a:spcPct val="85000"/>
                </a:lnSpc>
                <a:buClr>
                  <a:srgbClr val="000000"/>
                </a:buClr>
                <a:buSzPct val="100000"/>
                <a:buFont typeface="Times New Roman" pitchFamily="18" charset="0"/>
                <a:buNone/>
              </a:pPr>
              <a:r>
                <a:rPr lang="en-GB" sz="2000" dirty="0" smtClean="0">
                  <a:latin typeface="+mn-lt"/>
                  <a:cs typeface="Calibri" pitchFamily="34" charset="0"/>
                </a:rPr>
                <a:t>Institutional </a:t>
              </a:r>
            </a:p>
            <a:p>
              <a:pPr algn="ctr">
                <a:lnSpc>
                  <a:spcPct val="85000"/>
                </a:lnSpc>
                <a:buClr>
                  <a:srgbClr val="000000"/>
                </a:buClr>
                <a:buSzPct val="100000"/>
                <a:buFont typeface="Times New Roman" pitchFamily="18" charset="0"/>
                <a:buNone/>
              </a:pPr>
              <a:r>
                <a:rPr lang="en-GB" sz="2000" dirty="0" smtClean="0">
                  <a:latin typeface="+mn-lt"/>
                  <a:cs typeface="Calibri" pitchFamily="34" charset="0"/>
                </a:rPr>
                <a:t>data catalogues</a:t>
              </a:r>
              <a:endParaRPr lang="en-GB" sz="2000" dirty="0">
                <a:latin typeface="+mn-lt"/>
                <a:cs typeface="Calibri" pitchFamily="34" charset="0"/>
              </a:endParaRPr>
            </a:p>
          </p:txBody>
        </p:sp>
        <p:cxnSp>
          <p:nvCxnSpPr>
            <p:cNvPr id="6155" name="Straight Connector 12"/>
            <p:cNvCxnSpPr>
              <a:cxnSpLocks noChangeShapeType="1"/>
            </p:cNvCxnSpPr>
            <p:nvPr/>
          </p:nvCxnSpPr>
          <p:spPr bwMode="auto">
            <a:xfrm>
              <a:off x="3678020" y="3008409"/>
              <a:ext cx="215941" cy="288479"/>
            </a:xfrm>
            <a:prstGeom prst="line">
              <a:avLst/>
            </a:prstGeom>
            <a:noFill/>
            <a:ln w="38100" algn="ctr">
              <a:solidFill>
                <a:srgbClr val="C00000"/>
              </a:solidFill>
              <a:round/>
              <a:headEnd/>
              <a:tailEnd/>
            </a:ln>
          </p:spPr>
        </p:cxnSp>
        <p:cxnSp>
          <p:nvCxnSpPr>
            <p:cNvPr id="6156" name="Straight Connector 13"/>
            <p:cNvCxnSpPr>
              <a:cxnSpLocks noChangeShapeType="1"/>
            </p:cNvCxnSpPr>
            <p:nvPr/>
          </p:nvCxnSpPr>
          <p:spPr bwMode="auto">
            <a:xfrm flipV="1">
              <a:off x="3317995" y="4304555"/>
              <a:ext cx="457925" cy="360038"/>
            </a:xfrm>
            <a:prstGeom prst="line">
              <a:avLst/>
            </a:prstGeom>
            <a:noFill/>
            <a:ln w="38100" algn="ctr">
              <a:solidFill>
                <a:srgbClr val="C00000"/>
              </a:solidFill>
              <a:round/>
              <a:headEnd/>
              <a:tailEnd/>
            </a:ln>
          </p:spPr>
        </p:cxnSp>
        <p:cxnSp>
          <p:nvCxnSpPr>
            <p:cNvPr id="6157" name="Straight Connector 14"/>
            <p:cNvCxnSpPr>
              <a:cxnSpLocks noChangeShapeType="1"/>
            </p:cNvCxnSpPr>
            <p:nvPr/>
          </p:nvCxnSpPr>
          <p:spPr bwMode="auto">
            <a:xfrm>
              <a:off x="2957970" y="3728489"/>
              <a:ext cx="648095" cy="75"/>
            </a:xfrm>
            <a:prstGeom prst="line">
              <a:avLst/>
            </a:prstGeom>
            <a:noFill/>
            <a:ln w="38100" algn="ctr">
              <a:solidFill>
                <a:srgbClr val="C00000"/>
              </a:solidFill>
              <a:round/>
              <a:headEnd/>
              <a:tailEnd/>
            </a:ln>
          </p:spPr>
        </p:cxnSp>
        <p:cxnSp>
          <p:nvCxnSpPr>
            <p:cNvPr id="6158" name="Straight Connector 15"/>
            <p:cNvCxnSpPr>
              <a:cxnSpLocks noChangeShapeType="1"/>
            </p:cNvCxnSpPr>
            <p:nvPr/>
          </p:nvCxnSpPr>
          <p:spPr bwMode="auto">
            <a:xfrm flipH="1">
              <a:off x="4758094" y="2504353"/>
              <a:ext cx="72005" cy="576064"/>
            </a:xfrm>
            <a:prstGeom prst="line">
              <a:avLst/>
            </a:prstGeom>
            <a:noFill/>
            <a:ln w="38100" algn="ctr">
              <a:solidFill>
                <a:srgbClr val="C00000"/>
              </a:solidFill>
              <a:round/>
              <a:headEnd/>
              <a:tailEnd/>
            </a:ln>
          </p:spPr>
        </p:cxnSp>
        <p:cxnSp>
          <p:nvCxnSpPr>
            <p:cNvPr id="6159" name="Straight Connector 16"/>
            <p:cNvCxnSpPr>
              <a:cxnSpLocks noChangeShapeType="1"/>
            </p:cNvCxnSpPr>
            <p:nvPr/>
          </p:nvCxnSpPr>
          <p:spPr bwMode="auto">
            <a:xfrm flipV="1">
              <a:off x="5334134" y="3872505"/>
              <a:ext cx="648045" cy="770"/>
            </a:xfrm>
            <a:prstGeom prst="line">
              <a:avLst/>
            </a:prstGeom>
            <a:noFill/>
            <a:ln w="38100" algn="ctr">
              <a:solidFill>
                <a:srgbClr val="C00000"/>
              </a:solidFill>
              <a:round/>
              <a:headEnd/>
              <a:tailEnd/>
            </a:ln>
          </p:spPr>
        </p:cxnSp>
        <p:cxnSp>
          <p:nvCxnSpPr>
            <p:cNvPr id="6160" name="Straight Connector 24"/>
            <p:cNvCxnSpPr>
              <a:cxnSpLocks noChangeShapeType="1"/>
            </p:cNvCxnSpPr>
            <p:nvPr/>
          </p:nvCxnSpPr>
          <p:spPr bwMode="auto">
            <a:xfrm flipH="1" flipV="1">
              <a:off x="4614084" y="4592585"/>
              <a:ext cx="144010" cy="792088"/>
            </a:xfrm>
            <a:prstGeom prst="line">
              <a:avLst/>
            </a:prstGeom>
            <a:noFill/>
            <a:ln w="38100" algn="ctr">
              <a:solidFill>
                <a:srgbClr val="C00000"/>
              </a:solidFill>
              <a:round/>
              <a:headEnd/>
              <a:tailEnd/>
            </a:ln>
          </p:spPr>
        </p:cxnSp>
        <p:cxnSp>
          <p:nvCxnSpPr>
            <p:cNvPr id="6161" name="Straight Connector 26"/>
            <p:cNvCxnSpPr>
              <a:cxnSpLocks noChangeShapeType="1"/>
            </p:cNvCxnSpPr>
            <p:nvPr/>
          </p:nvCxnSpPr>
          <p:spPr bwMode="auto">
            <a:xfrm flipH="1" flipV="1">
              <a:off x="5190124" y="4376561"/>
              <a:ext cx="360025" cy="216024"/>
            </a:xfrm>
            <a:prstGeom prst="line">
              <a:avLst/>
            </a:prstGeom>
            <a:noFill/>
            <a:ln w="38100" algn="ctr">
              <a:solidFill>
                <a:srgbClr val="C00000"/>
              </a:solidFill>
              <a:round/>
              <a:headEnd/>
              <a:tailEnd/>
            </a:ln>
          </p:spPr>
        </p:cxnSp>
        <p:sp>
          <p:nvSpPr>
            <p:cNvPr id="56" name="Rounded Rectangle 6"/>
            <p:cNvSpPr>
              <a:spLocks noChangeArrowheads="1"/>
            </p:cNvSpPr>
            <p:nvPr/>
          </p:nvSpPr>
          <p:spPr bwMode="auto">
            <a:xfrm>
              <a:off x="5838169" y="2648369"/>
              <a:ext cx="1440397" cy="648245"/>
            </a:xfrm>
            <a:prstGeom prst="roundRect">
              <a:avLst>
                <a:gd name="adj" fmla="val 16667"/>
              </a:avLst>
            </a:prstGeom>
            <a:solidFill>
              <a:srgbClr val="FFC000"/>
            </a:solidFill>
            <a:ln w="9525" algn="ctr">
              <a:noFill/>
              <a:round/>
              <a:headEnd/>
              <a:tailEnd/>
            </a:ln>
          </p:spPr>
          <p:txBody>
            <a:bodyPr/>
            <a:lstStyle/>
            <a:p>
              <a:pPr algn="ctr">
                <a:lnSpc>
                  <a:spcPct val="85000"/>
                </a:lnSpc>
                <a:buClr>
                  <a:srgbClr val="000000"/>
                </a:buClr>
                <a:buSzPct val="100000"/>
                <a:buFont typeface="Times New Roman" pitchFamily="18" charset="0"/>
                <a:buNone/>
              </a:pPr>
              <a:r>
                <a:rPr lang="en-GB" sz="2000" dirty="0" smtClean="0">
                  <a:latin typeface="+mn-lt"/>
                  <a:cs typeface="Calibri" pitchFamily="34" charset="0"/>
                </a:rPr>
                <a:t>Pilot RDM tools</a:t>
              </a:r>
              <a:endParaRPr lang="en-GB" sz="2000" dirty="0">
                <a:latin typeface="+mn-lt"/>
                <a:cs typeface="Calibri" pitchFamily="34" charset="0"/>
              </a:endParaRPr>
            </a:p>
          </p:txBody>
        </p:sp>
        <p:cxnSp>
          <p:nvCxnSpPr>
            <p:cNvPr id="57" name="Straight Connector 16"/>
            <p:cNvCxnSpPr>
              <a:cxnSpLocks noChangeShapeType="1"/>
            </p:cNvCxnSpPr>
            <p:nvPr/>
          </p:nvCxnSpPr>
          <p:spPr bwMode="auto">
            <a:xfrm flipV="1">
              <a:off x="5262129" y="3080417"/>
              <a:ext cx="504035" cy="360810"/>
            </a:xfrm>
            <a:prstGeom prst="line">
              <a:avLst/>
            </a:prstGeom>
            <a:noFill/>
            <a:ln w="38100" algn="ctr">
              <a:solidFill>
                <a:srgbClr val="C00000"/>
              </a:solidFill>
              <a:round/>
              <a:headEnd/>
              <a:tailEnd/>
            </a:ln>
          </p:spPr>
        </p:cxnSp>
        <p:sp>
          <p:nvSpPr>
            <p:cNvPr id="27" name="TextBox 26"/>
            <p:cNvSpPr txBox="1"/>
            <p:nvPr/>
          </p:nvSpPr>
          <p:spPr>
            <a:xfrm>
              <a:off x="3820805" y="6381328"/>
              <a:ext cx="5184576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GB" sz="2000" b="1" dirty="0" smtClean="0">
                  <a:solidFill>
                    <a:srgbClr val="333333"/>
                  </a:solidFill>
                  <a:latin typeface="+mn-lt"/>
                </a:rPr>
                <a:t>…and support policy implementation</a:t>
              </a:r>
              <a:endParaRPr lang="en-GB" sz="2000" b="1" dirty="0">
                <a:solidFill>
                  <a:srgbClr val="333333"/>
                </a:solidFill>
                <a:latin typeface="+mn-lt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728884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918</TotalTime>
  <Words>1015</Words>
  <Application>Microsoft Office PowerPoint</Application>
  <PresentationFormat>On-screen Show (4:3)</PresentationFormat>
  <Paragraphs>148</Paragraphs>
  <Slides>16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Office Theme</vt:lpstr>
      <vt:lpstr>DCC institutional engagements Reflections on building capacity and capability for research data services  Graham Pryor, Associate Director Digital Curation Centre </vt:lpstr>
      <vt:lpstr>PowerPoint Presentation</vt:lpstr>
      <vt:lpstr>The Data Pyramid – a hierarchy of rising value and permanence</vt:lpstr>
      <vt:lpstr>The Data Pyramid – a hierarchy of rising value and permanence</vt:lpstr>
      <vt:lpstr>Structured data repositories and databases: 5  - national platforms, genetics bias (e.g. Genbank)  Domain specific and general data repositories: 146  - specialised national/international data vaults   - publicly funded national data centres serving specific    domains (NERC, UKDA, etc.)  - includes 42 World Data Centres (Geology, Space       Science, etc.) with limited online open access  - only 1 is a university research data service       (Edinburgh’s DataShare)</vt:lpstr>
      <vt:lpstr>PowerPoint Presentation</vt:lpstr>
      <vt:lpstr>Three questions for you</vt:lpstr>
      <vt:lpstr>PowerPoint Presentation</vt:lpstr>
      <vt:lpstr>Institutional engagements – typical activity </vt:lpstr>
      <vt:lpstr>IE roles and responsibilities</vt:lpstr>
      <vt:lpstr>Principal foci of IEs</vt:lpstr>
      <vt:lpstr>A rationale for institutional data repositories? The view from 15 out of 20 DCC institutional engagements </vt:lpstr>
      <vt:lpstr>Top challenges for the data repository champion</vt:lpstr>
      <vt:lpstr>Why build institutional data repositories?</vt:lpstr>
      <vt:lpstr>Those initial three questions again</vt:lpstr>
      <vt:lpstr>PowerPoint Presentation</vt:lpstr>
    </vt:vector>
  </TitlesOfParts>
  <Company>University of Edinburgh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Institutional data repositories</dc:title>
  <dc:creator>PRYOR Graham</dc:creator>
  <cp:lastModifiedBy>gpryor</cp:lastModifiedBy>
  <cp:revision>120</cp:revision>
  <cp:lastPrinted>2012-06-25T12:58:42Z</cp:lastPrinted>
  <dcterms:created xsi:type="dcterms:W3CDTF">2012-05-17T14:00:46Z</dcterms:created>
  <dcterms:modified xsi:type="dcterms:W3CDTF">2012-07-06T08:56:48Z</dcterms:modified>
</cp:coreProperties>
</file>